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7c85797e9d49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e5963d686c4c75"/>
  </p:sldMasterIdLst>
  <p:sldIdLst>
    <p:sldId xmlns:r="http://schemas.openxmlformats.org/officeDocument/2006/relationships" id="256" r:id="R378b1663774b4cae"/>
    <p:sldId xmlns:r="http://schemas.openxmlformats.org/officeDocument/2006/relationships" id="257" r:id="R80be843b0334473f"/>
    <p:sldId xmlns:r="http://schemas.openxmlformats.org/officeDocument/2006/relationships" id="258" r:id="R0581bbbc712546a2"/>
    <p:sldId xmlns:r="http://schemas.openxmlformats.org/officeDocument/2006/relationships" id="259" r:id="R01f82e3be4114e14"/>
    <p:sldId xmlns:r="http://schemas.openxmlformats.org/officeDocument/2006/relationships" id="260" r:id="Rc50cfb22b9b6485c"/>
    <p:sldId xmlns:r="http://schemas.openxmlformats.org/officeDocument/2006/relationships" id="261" r:id="R6d3c0ee1e6284fab"/>
    <p:sldId xmlns:r="http://schemas.openxmlformats.org/officeDocument/2006/relationships" id="262" r:id="Rf3e8c846e64149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e5963d686c4c75" /><Relationship Type="http://schemas.openxmlformats.org/officeDocument/2006/relationships/slide" Target="/ppt/slides/slide1.xml" Id="R378b1663774b4cae" /><Relationship Type="http://schemas.openxmlformats.org/officeDocument/2006/relationships/slide" Target="/ppt/slides/slide2.xml" Id="R80be843b0334473f" /><Relationship Type="http://schemas.openxmlformats.org/officeDocument/2006/relationships/slide" Target="/ppt/slides/slide3.xml" Id="R0581bbbc712546a2" /><Relationship Type="http://schemas.openxmlformats.org/officeDocument/2006/relationships/slide" Target="/ppt/slides/slide4.xml" Id="R01f82e3be4114e14" /><Relationship Type="http://schemas.openxmlformats.org/officeDocument/2006/relationships/slide" Target="/ppt/slides/slide5.xml" Id="Rc50cfb22b9b6485c" /><Relationship Type="http://schemas.openxmlformats.org/officeDocument/2006/relationships/slide" Target="/ppt/slides/slide6.xml" Id="R6d3c0ee1e6284fab" /><Relationship Type="http://schemas.openxmlformats.org/officeDocument/2006/relationships/slide" Target="/ppt/slides/slide7.xml" Id="Rf3e8c846e64149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45e8fc88647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7bd5e03ef4dac" /><Relationship Type="http://schemas.openxmlformats.org/officeDocument/2006/relationships/theme" Target="/ppt/slideMasters/theme/theme1.xml" Id="R344a36b4c0eb43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a7bd5e03ef4d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e45cb848d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15ccba2af41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1aaf1b0b34f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ee692327b4f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3d65f46bc47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aa8a40b8c4a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eed60b1ba44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9 122 566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9 122 566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SKJALG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Alstadtoppen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