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5f159b1d9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b87b9883d456c"/>
  </p:sldMasterIdLst>
  <p:sldIdLst>
    <p:sldId xmlns:r="http://schemas.openxmlformats.org/officeDocument/2006/relationships" id="256" r:id="R56e220a85dc649a4"/>
    <p:sldId xmlns:r="http://schemas.openxmlformats.org/officeDocument/2006/relationships" id="257" r:id="Re712e11d7afb44a4"/>
    <p:sldId xmlns:r="http://schemas.openxmlformats.org/officeDocument/2006/relationships" id="258" r:id="Rfe83635404ac4788"/>
    <p:sldId xmlns:r="http://schemas.openxmlformats.org/officeDocument/2006/relationships" id="259" r:id="R81ec5a10b53a4774"/>
    <p:sldId xmlns:r="http://schemas.openxmlformats.org/officeDocument/2006/relationships" id="260" r:id="R511518a46e324158"/>
    <p:sldId xmlns:r="http://schemas.openxmlformats.org/officeDocument/2006/relationships" id="261" r:id="Ra50cbd6d6ad74c81"/>
    <p:sldId xmlns:r="http://schemas.openxmlformats.org/officeDocument/2006/relationships" id="262" r:id="Ra047362e840e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b87b9883d456c" /><Relationship Type="http://schemas.openxmlformats.org/officeDocument/2006/relationships/slide" Target="/ppt/slides/slide1.xml" Id="R56e220a85dc649a4" /><Relationship Type="http://schemas.openxmlformats.org/officeDocument/2006/relationships/slide" Target="/ppt/slides/slide2.xml" Id="Re712e11d7afb44a4" /><Relationship Type="http://schemas.openxmlformats.org/officeDocument/2006/relationships/slide" Target="/ppt/slides/slide3.xml" Id="Rfe83635404ac4788" /><Relationship Type="http://schemas.openxmlformats.org/officeDocument/2006/relationships/slide" Target="/ppt/slides/slide4.xml" Id="R81ec5a10b53a4774" /><Relationship Type="http://schemas.openxmlformats.org/officeDocument/2006/relationships/slide" Target="/ppt/slides/slide5.xml" Id="R511518a46e324158" /><Relationship Type="http://schemas.openxmlformats.org/officeDocument/2006/relationships/slide" Target="/ppt/slides/slide6.xml" Id="Ra50cbd6d6ad74c81" /><Relationship Type="http://schemas.openxmlformats.org/officeDocument/2006/relationships/slide" Target="/ppt/slides/slide7.xml" Id="Ra047362e840e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3f616fe83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1a5d70494fa9" /><Relationship Type="http://schemas.openxmlformats.org/officeDocument/2006/relationships/theme" Target="/ppt/slideMasters/theme/theme1.xml" Id="R29de1d703bf5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21a5d70494f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32baca27a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0c62235b94e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4bab16e94f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1ba426eb0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fdfe3315641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6bc97892a43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bc63b6ce47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PMP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14 965 344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17 191 523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PAULSBY PER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Fjøsvollvegen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