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29cb193c6a46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3c899fd44a4308"/>
  </p:sldMasterIdLst>
  <p:sldIdLst>
    <p:sldId xmlns:r="http://schemas.openxmlformats.org/officeDocument/2006/relationships" id="256" r:id="R9981de793ca74f1c"/>
    <p:sldId xmlns:r="http://schemas.openxmlformats.org/officeDocument/2006/relationships" id="257" r:id="R2ce921fb1a1749b7"/>
    <p:sldId xmlns:r="http://schemas.openxmlformats.org/officeDocument/2006/relationships" id="258" r:id="R4d4559382b0546a2"/>
    <p:sldId xmlns:r="http://schemas.openxmlformats.org/officeDocument/2006/relationships" id="259" r:id="R17a8ecdf126c4e11"/>
    <p:sldId xmlns:r="http://schemas.openxmlformats.org/officeDocument/2006/relationships" id="260" r:id="R3578205ff5ec4809"/>
    <p:sldId xmlns:r="http://schemas.openxmlformats.org/officeDocument/2006/relationships" id="261" r:id="R672408c5bdfe4e21"/>
    <p:sldId xmlns:r="http://schemas.openxmlformats.org/officeDocument/2006/relationships" id="262" r:id="R55fad646d4ce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c899fd44a4308" /><Relationship Type="http://schemas.openxmlformats.org/officeDocument/2006/relationships/slide" Target="/ppt/slides/slide1.xml" Id="R9981de793ca74f1c" /><Relationship Type="http://schemas.openxmlformats.org/officeDocument/2006/relationships/slide" Target="/ppt/slides/slide2.xml" Id="R2ce921fb1a1749b7" /><Relationship Type="http://schemas.openxmlformats.org/officeDocument/2006/relationships/slide" Target="/ppt/slides/slide3.xml" Id="R4d4559382b0546a2" /><Relationship Type="http://schemas.openxmlformats.org/officeDocument/2006/relationships/slide" Target="/ppt/slides/slide4.xml" Id="R17a8ecdf126c4e11" /><Relationship Type="http://schemas.openxmlformats.org/officeDocument/2006/relationships/slide" Target="/ppt/slides/slide5.xml" Id="R3578205ff5ec4809" /><Relationship Type="http://schemas.openxmlformats.org/officeDocument/2006/relationships/slide" Target="/ppt/slides/slide6.xml" Id="R672408c5bdfe4e21" /><Relationship Type="http://schemas.openxmlformats.org/officeDocument/2006/relationships/slide" Target="/ppt/slides/slide7.xml" Id="R55fad646d4ce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976cf774b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120e7de4b49c2" /><Relationship Type="http://schemas.openxmlformats.org/officeDocument/2006/relationships/theme" Target="/ppt/slideMasters/theme/theme1.xml" Id="Rf5c6a598a62f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e120e7de4b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24b6cd44747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eac3b09b949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9e2bfbf5c42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864ac1caa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891b452e14e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d72b7d75347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634cf763b49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GULDEN INVEST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624 872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624 872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GULDEN KETIL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Guldalsgata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1467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989 165 356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GULDEN INVEST AS</a:t>
            </a:r>
          </a:p>
        </p:txBody>
      </p:sp>
    </p:spTree>
  </p:cSld>
  <p:clrMapOvr>
    <a:masterClrMapping xmlns:a="http://schemas.openxmlformats.org/drawingml/2006/main"/>
  </p:clrMapOvr>
</p:sld>
</file>