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21566cef0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23194c72c04f21"/>
  </p:sldMasterIdLst>
  <p:sldIdLst>
    <p:sldId xmlns:r="http://schemas.openxmlformats.org/officeDocument/2006/relationships" id="256" r:id="R2d3f6cccdc014ecd"/>
    <p:sldId xmlns:r="http://schemas.openxmlformats.org/officeDocument/2006/relationships" id="257" r:id="Rbf0f857203d94de5"/>
    <p:sldId xmlns:r="http://schemas.openxmlformats.org/officeDocument/2006/relationships" id="258" r:id="R776fcc07d06d4150"/>
    <p:sldId xmlns:r="http://schemas.openxmlformats.org/officeDocument/2006/relationships" id="259" r:id="R0edb9e81531749ef"/>
    <p:sldId xmlns:r="http://schemas.openxmlformats.org/officeDocument/2006/relationships" id="260" r:id="Rd644eac1ac1b4355"/>
    <p:sldId xmlns:r="http://schemas.openxmlformats.org/officeDocument/2006/relationships" id="261" r:id="R85a8a8ab0a5e4549"/>
    <p:sldId xmlns:r="http://schemas.openxmlformats.org/officeDocument/2006/relationships" id="262" r:id="R0c5eb1ce1373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3194c72c04f21" /><Relationship Type="http://schemas.openxmlformats.org/officeDocument/2006/relationships/slide" Target="/ppt/slides/slide1.xml" Id="R2d3f6cccdc014ecd" /><Relationship Type="http://schemas.openxmlformats.org/officeDocument/2006/relationships/slide" Target="/ppt/slides/slide2.xml" Id="Rbf0f857203d94de5" /><Relationship Type="http://schemas.openxmlformats.org/officeDocument/2006/relationships/slide" Target="/ppt/slides/slide3.xml" Id="R776fcc07d06d4150" /><Relationship Type="http://schemas.openxmlformats.org/officeDocument/2006/relationships/slide" Target="/ppt/slides/slide4.xml" Id="R0edb9e81531749ef" /><Relationship Type="http://schemas.openxmlformats.org/officeDocument/2006/relationships/slide" Target="/ppt/slides/slide5.xml" Id="Rd644eac1ac1b4355" /><Relationship Type="http://schemas.openxmlformats.org/officeDocument/2006/relationships/slide" Target="/ppt/slides/slide6.xml" Id="R85a8a8ab0a5e4549" /><Relationship Type="http://schemas.openxmlformats.org/officeDocument/2006/relationships/slide" Target="/ppt/slides/slide7.xml" Id="R0c5eb1ce1373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f07212412d45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3dbb3b9604cc2" /><Relationship Type="http://schemas.openxmlformats.org/officeDocument/2006/relationships/theme" Target="/ppt/slideMasters/theme/theme1.xml" Id="Rf7a6ff238f3742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f3dbb3b960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fe27cb4694e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727883380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f0890f52845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f544dde77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c24b56b004a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99b34a70646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4f5a3baf54a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JOHS E. SÆTHER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 E. SÆTHER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12 956 862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8 939 172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113 092 364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130 705 174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HENRIK JOHANNES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ERIK JOHANNES  –  27,1 %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HANNAH C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IDA JOHANNE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RENEE CHRISTINE  –  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JØRGEN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