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54079d3aa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569bba9b94dd1"/>
  </p:sldMasterIdLst>
  <p:sldIdLst>
    <p:sldId xmlns:r="http://schemas.openxmlformats.org/officeDocument/2006/relationships" id="256" r:id="Rf284c59e0d93460b"/>
    <p:sldId xmlns:r="http://schemas.openxmlformats.org/officeDocument/2006/relationships" id="257" r:id="R62daf9061af14bc8"/>
    <p:sldId xmlns:r="http://schemas.openxmlformats.org/officeDocument/2006/relationships" id="258" r:id="R4031f4b731304325"/>
    <p:sldId xmlns:r="http://schemas.openxmlformats.org/officeDocument/2006/relationships" id="259" r:id="Rae991edf35924309"/>
    <p:sldId xmlns:r="http://schemas.openxmlformats.org/officeDocument/2006/relationships" id="260" r:id="R05d68ad4f70d4eeb"/>
    <p:sldId xmlns:r="http://schemas.openxmlformats.org/officeDocument/2006/relationships" id="261" r:id="R951a5adb03454442"/>
    <p:sldId xmlns:r="http://schemas.openxmlformats.org/officeDocument/2006/relationships" id="262" r:id="R5d8e2ea940bf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569bba9b94dd1" /><Relationship Type="http://schemas.openxmlformats.org/officeDocument/2006/relationships/slide" Target="/ppt/slides/slide1.xml" Id="Rf284c59e0d93460b" /><Relationship Type="http://schemas.openxmlformats.org/officeDocument/2006/relationships/slide" Target="/ppt/slides/slide2.xml" Id="R62daf9061af14bc8" /><Relationship Type="http://schemas.openxmlformats.org/officeDocument/2006/relationships/slide" Target="/ppt/slides/slide3.xml" Id="R4031f4b731304325" /><Relationship Type="http://schemas.openxmlformats.org/officeDocument/2006/relationships/slide" Target="/ppt/slides/slide4.xml" Id="Rae991edf35924309" /><Relationship Type="http://schemas.openxmlformats.org/officeDocument/2006/relationships/slide" Target="/ppt/slides/slide5.xml" Id="R05d68ad4f70d4eeb" /><Relationship Type="http://schemas.openxmlformats.org/officeDocument/2006/relationships/slide" Target="/ppt/slides/slide6.xml" Id="R951a5adb03454442" /><Relationship Type="http://schemas.openxmlformats.org/officeDocument/2006/relationships/slide" Target="/ppt/slides/slide7.xml" Id="R5d8e2ea940bf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94909c2b0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66482b43b4178" /><Relationship Type="http://schemas.openxmlformats.org/officeDocument/2006/relationships/theme" Target="/ppt/slideMasters/theme/theme1.xml" Id="R26151d1dd389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66482b43b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53f2f84c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7d62ecbf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427a76ba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5a0540b33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7204bf445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51384918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a9313fb2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