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c66cf3b6b8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2804ba8c294e47"/>
  </p:sldMasterIdLst>
  <p:sldIdLst>
    <p:sldId xmlns:r="http://schemas.openxmlformats.org/officeDocument/2006/relationships" id="256" r:id="Rde493f648275476a"/>
    <p:sldId xmlns:r="http://schemas.openxmlformats.org/officeDocument/2006/relationships" id="257" r:id="R80d613307df44ffb"/>
    <p:sldId xmlns:r="http://schemas.openxmlformats.org/officeDocument/2006/relationships" id="258" r:id="Rdce3a32d7ff143bd"/>
    <p:sldId xmlns:r="http://schemas.openxmlformats.org/officeDocument/2006/relationships" id="259" r:id="R916b55b736f447d2"/>
    <p:sldId xmlns:r="http://schemas.openxmlformats.org/officeDocument/2006/relationships" id="260" r:id="Rc5fd9d759c4e4e5f"/>
    <p:sldId xmlns:r="http://schemas.openxmlformats.org/officeDocument/2006/relationships" id="261" r:id="R872be8b015994698"/>
    <p:sldId xmlns:r="http://schemas.openxmlformats.org/officeDocument/2006/relationships" id="262" r:id="R7b1698cee0b2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804ba8c294e47" /><Relationship Type="http://schemas.openxmlformats.org/officeDocument/2006/relationships/slide" Target="/ppt/slides/slide1.xml" Id="Rde493f648275476a" /><Relationship Type="http://schemas.openxmlformats.org/officeDocument/2006/relationships/slide" Target="/ppt/slides/slide2.xml" Id="R80d613307df44ffb" /><Relationship Type="http://schemas.openxmlformats.org/officeDocument/2006/relationships/slide" Target="/ppt/slides/slide3.xml" Id="Rdce3a32d7ff143bd" /><Relationship Type="http://schemas.openxmlformats.org/officeDocument/2006/relationships/slide" Target="/ppt/slides/slide4.xml" Id="R916b55b736f447d2" /><Relationship Type="http://schemas.openxmlformats.org/officeDocument/2006/relationships/slide" Target="/ppt/slides/slide5.xml" Id="Rc5fd9d759c4e4e5f" /><Relationship Type="http://schemas.openxmlformats.org/officeDocument/2006/relationships/slide" Target="/ppt/slides/slide6.xml" Id="R872be8b015994698" /><Relationship Type="http://schemas.openxmlformats.org/officeDocument/2006/relationships/slide" Target="/ppt/slides/slide7.xml" Id="R7b1698cee0b2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e38bfac6c42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ebfa71664a84" /><Relationship Type="http://schemas.openxmlformats.org/officeDocument/2006/relationships/theme" Target="/ppt/slideMasters/theme/theme1.xml" Id="R819fe1a241a341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efebfa71664a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222d32b1c4e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f2163f0b84b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479779500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52270c3ea4b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f502e30a042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34710e8c4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54f0a0d0b43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AGH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25 038 100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25 272 974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ARNE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