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8e9ddb81346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c327994df34fe8"/>
  </p:sldMasterIdLst>
  <p:sldIdLst>
    <p:sldId xmlns:r="http://schemas.openxmlformats.org/officeDocument/2006/relationships" id="256" r:id="Rde94c0ee9e1d47ea"/>
    <p:sldId xmlns:r="http://schemas.openxmlformats.org/officeDocument/2006/relationships" id="257" r:id="R78f07042c4144be2"/>
    <p:sldId xmlns:r="http://schemas.openxmlformats.org/officeDocument/2006/relationships" id="258" r:id="R0071e1474e21436c"/>
    <p:sldId xmlns:r="http://schemas.openxmlformats.org/officeDocument/2006/relationships" id="259" r:id="Rf4d3d3798c9945b7"/>
    <p:sldId xmlns:r="http://schemas.openxmlformats.org/officeDocument/2006/relationships" id="260" r:id="R5077694d2f574e3b"/>
    <p:sldId xmlns:r="http://schemas.openxmlformats.org/officeDocument/2006/relationships" id="261" r:id="R54aabf910f4e4752"/>
    <p:sldId xmlns:r="http://schemas.openxmlformats.org/officeDocument/2006/relationships" id="262" r:id="R9f1047626f6c4e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327994df34fe8" /><Relationship Type="http://schemas.openxmlformats.org/officeDocument/2006/relationships/slide" Target="/ppt/slides/slide1.xml" Id="Rde94c0ee9e1d47ea" /><Relationship Type="http://schemas.openxmlformats.org/officeDocument/2006/relationships/slide" Target="/ppt/slides/slide2.xml" Id="R78f07042c4144be2" /><Relationship Type="http://schemas.openxmlformats.org/officeDocument/2006/relationships/slide" Target="/ppt/slides/slide3.xml" Id="R0071e1474e21436c" /><Relationship Type="http://schemas.openxmlformats.org/officeDocument/2006/relationships/slide" Target="/ppt/slides/slide4.xml" Id="Rf4d3d3798c9945b7" /><Relationship Type="http://schemas.openxmlformats.org/officeDocument/2006/relationships/slide" Target="/ppt/slides/slide5.xml" Id="R5077694d2f574e3b" /><Relationship Type="http://schemas.openxmlformats.org/officeDocument/2006/relationships/slide" Target="/ppt/slides/slide6.xml" Id="R54aabf910f4e4752" /><Relationship Type="http://schemas.openxmlformats.org/officeDocument/2006/relationships/slide" Target="/ppt/slides/slide7.xml" Id="R9f1047626f6c4e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b4400b7764e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f6f0b37b3470b" /><Relationship Type="http://schemas.openxmlformats.org/officeDocument/2006/relationships/theme" Target="/ppt/slideMasters/theme/theme1.xml" Id="R277a8d56870d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cf6f0b37b3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af55e350a42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409c8dacb48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69abc62564e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9b38599bb4a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dc44bdf954c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aa15844e246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90e526f744a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 HOLDING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4 804 351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ANETTE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LURAAS GEIR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