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9027716d3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c119dc9d5428a"/>
  </p:sldMasterIdLst>
  <p:sldIdLst>
    <p:sldId xmlns:r="http://schemas.openxmlformats.org/officeDocument/2006/relationships" id="256" r:id="R9525be90263a466e"/>
    <p:sldId xmlns:r="http://schemas.openxmlformats.org/officeDocument/2006/relationships" id="257" r:id="R1ccecf55ec024954"/>
    <p:sldId xmlns:r="http://schemas.openxmlformats.org/officeDocument/2006/relationships" id="258" r:id="Rf5ac750b6af54274"/>
    <p:sldId xmlns:r="http://schemas.openxmlformats.org/officeDocument/2006/relationships" id="259" r:id="Ra3b66f6778c44a44"/>
    <p:sldId xmlns:r="http://schemas.openxmlformats.org/officeDocument/2006/relationships" id="260" r:id="R87f86bf1a8d24392"/>
    <p:sldId xmlns:r="http://schemas.openxmlformats.org/officeDocument/2006/relationships" id="261" r:id="R3f9cbfc233ef48c6"/>
    <p:sldId xmlns:r="http://schemas.openxmlformats.org/officeDocument/2006/relationships" id="262" r:id="Rb1d0eca12831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c119dc9d5428a" /><Relationship Type="http://schemas.openxmlformats.org/officeDocument/2006/relationships/slide" Target="/ppt/slides/slide1.xml" Id="R9525be90263a466e" /><Relationship Type="http://schemas.openxmlformats.org/officeDocument/2006/relationships/slide" Target="/ppt/slides/slide2.xml" Id="R1ccecf55ec024954" /><Relationship Type="http://schemas.openxmlformats.org/officeDocument/2006/relationships/slide" Target="/ppt/slides/slide3.xml" Id="Rf5ac750b6af54274" /><Relationship Type="http://schemas.openxmlformats.org/officeDocument/2006/relationships/slide" Target="/ppt/slides/slide4.xml" Id="Ra3b66f6778c44a44" /><Relationship Type="http://schemas.openxmlformats.org/officeDocument/2006/relationships/slide" Target="/ppt/slides/slide5.xml" Id="R87f86bf1a8d24392" /><Relationship Type="http://schemas.openxmlformats.org/officeDocument/2006/relationships/slide" Target="/ppt/slides/slide6.xml" Id="R3f9cbfc233ef48c6" /><Relationship Type="http://schemas.openxmlformats.org/officeDocument/2006/relationships/slide" Target="/ppt/slides/slide7.xml" Id="Rb1d0eca12831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d6b94dd59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c2a55d0f541ca" /><Relationship Type="http://schemas.openxmlformats.org/officeDocument/2006/relationships/theme" Target="/ppt/slideMasters/theme/theme1.xml" Id="R2aae0ed24c5d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c2a55d0f5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cb407136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513822f6c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331a2ea5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f7aa8959d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ed5f316754c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bfe9d73cc44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1b5b952b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