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0ec221383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c58cf58c84a4f"/>
  </p:sldMasterIdLst>
  <p:sldIdLst>
    <p:sldId xmlns:r="http://schemas.openxmlformats.org/officeDocument/2006/relationships" id="256" r:id="Ra5a8b5f184994894"/>
    <p:sldId xmlns:r="http://schemas.openxmlformats.org/officeDocument/2006/relationships" id="257" r:id="Rab5734feaa214b58"/>
    <p:sldId xmlns:r="http://schemas.openxmlformats.org/officeDocument/2006/relationships" id="258" r:id="R82a73e28dc63480d"/>
    <p:sldId xmlns:r="http://schemas.openxmlformats.org/officeDocument/2006/relationships" id="259" r:id="Ra81a6865bfff4ff9"/>
    <p:sldId xmlns:r="http://schemas.openxmlformats.org/officeDocument/2006/relationships" id="260" r:id="R814b8bd02fd34396"/>
    <p:sldId xmlns:r="http://schemas.openxmlformats.org/officeDocument/2006/relationships" id="261" r:id="R98dbb8f7fd924e29"/>
    <p:sldId xmlns:r="http://schemas.openxmlformats.org/officeDocument/2006/relationships" id="262" r:id="R4e48201f0973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c58cf58c84a4f" /><Relationship Type="http://schemas.openxmlformats.org/officeDocument/2006/relationships/slide" Target="/ppt/slides/slide1.xml" Id="Ra5a8b5f184994894" /><Relationship Type="http://schemas.openxmlformats.org/officeDocument/2006/relationships/slide" Target="/ppt/slides/slide2.xml" Id="Rab5734feaa214b58" /><Relationship Type="http://schemas.openxmlformats.org/officeDocument/2006/relationships/slide" Target="/ppt/slides/slide3.xml" Id="R82a73e28dc63480d" /><Relationship Type="http://schemas.openxmlformats.org/officeDocument/2006/relationships/slide" Target="/ppt/slides/slide4.xml" Id="Ra81a6865bfff4ff9" /><Relationship Type="http://schemas.openxmlformats.org/officeDocument/2006/relationships/slide" Target="/ppt/slides/slide5.xml" Id="R814b8bd02fd34396" /><Relationship Type="http://schemas.openxmlformats.org/officeDocument/2006/relationships/slide" Target="/ppt/slides/slide6.xml" Id="R98dbb8f7fd924e29" /><Relationship Type="http://schemas.openxmlformats.org/officeDocument/2006/relationships/slide" Target="/ppt/slides/slide7.xml" Id="R4e48201f0973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a32a147c7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db57404b4adb" /><Relationship Type="http://schemas.openxmlformats.org/officeDocument/2006/relationships/theme" Target="/ppt/slideMasters/theme/theme1.xml" Id="R76c05920de51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1db57404b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f964df07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23cd0e40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19a6541b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664c43a6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a544c951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f2b8e95b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7b9b36b9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