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e0a47242747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f03569d1a4d24"/>
  </p:sldMasterIdLst>
  <p:sldIdLst>
    <p:sldId xmlns:r="http://schemas.openxmlformats.org/officeDocument/2006/relationships" id="256" r:id="R0bc32fbd88d84d07"/>
    <p:sldId xmlns:r="http://schemas.openxmlformats.org/officeDocument/2006/relationships" id="257" r:id="Rcf396e5c47ae49cb"/>
    <p:sldId xmlns:r="http://schemas.openxmlformats.org/officeDocument/2006/relationships" id="258" r:id="Rf253e4ed3e13487c"/>
    <p:sldId xmlns:r="http://schemas.openxmlformats.org/officeDocument/2006/relationships" id="259" r:id="Rb9e4cc19b74b4d77"/>
    <p:sldId xmlns:r="http://schemas.openxmlformats.org/officeDocument/2006/relationships" id="260" r:id="Rdfec8572f1e04d39"/>
    <p:sldId xmlns:r="http://schemas.openxmlformats.org/officeDocument/2006/relationships" id="261" r:id="Rd72cc8974fb04dbf"/>
    <p:sldId xmlns:r="http://schemas.openxmlformats.org/officeDocument/2006/relationships" id="262" r:id="R3013c5cfca6743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f03569d1a4d24" /><Relationship Type="http://schemas.openxmlformats.org/officeDocument/2006/relationships/slide" Target="/ppt/slides/slide1.xml" Id="R0bc32fbd88d84d07" /><Relationship Type="http://schemas.openxmlformats.org/officeDocument/2006/relationships/slide" Target="/ppt/slides/slide2.xml" Id="Rcf396e5c47ae49cb" /><Relationship Type="http://schemas.openxmlformats.org/officeDocument/2006/relationships/slide" Target="/ppt/slides/slide3.xml" Id="Rf253e4ed3e13487c" /><Relationship Type="http://schemas.openxmlformats.org/officeDocument/2006/relationships/slide" Target="/ppt/slides/slide4.xml" Id="Rb9e4cc19b74b4d77" /><Relationship Type="http://schemas.openxmlformats.org/officeDocument/2006/relationships/slide" Target="/ppt/slides/slide5.xml" Id="Rdfec8572f1e04d39" /><Relationship Type="http://schemas.openxmlformats.org/officeDocument/2006/relationships/slide" Target="/ppt/slides/slide6.xml" Id="Rd72cc8974fb04dbf" /><Relationship Type="http://schemas.openxmlformats.org/officeDocument/2006/relationships/slide" Target="/ppt/slides/slide7.xml" Id="R3013c5cfca6743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836fa21cf41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d5669a4cb4faa" /><Relationship Type="http://schemas.openxmlformats.org/officeDocument/2006/relationships/theme" Target="/ppt/slideMasters/theme/theme1.xml" Id="R0a835aa38c8846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7d5669a4cb4f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bd3216a6141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b9e7b9d9440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faed334e248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8e18fa1f644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83eabc0df4c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42902345d4a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73587f91e40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AET HOLDING ARENDAL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HOLDING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AET HOLDING ARENDAL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HOLDING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HOLDING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HOLDING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−1 463 908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31 002 269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40 994 383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46 449 601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HOLDING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SIMONSTAD JOHN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HOLDING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Strømsbusletta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john.harry.simonstad@aeteam.no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989 176 935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AET HOLDING ARENDAL AS</a:t>
            </a:r>
          </a:p>
        </p:txBody>
      </p:sp>
    </p:spTree>
  </p:cSld>
  <p:clrMapOvr>
    <a:masterClrMapping xmlns:a="http://schemas.openxmlformats.org/drawingml/2006/main"/>
  </p:clrMapOvr>
</p:sld>
</file>