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6802f9ed148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e9c9f574e4d87"/>
  </p:sldMasterIdLst>
  <p:sldIdLst>
    <p:sldId xmlns:r="http://schemas.openxmlformats.org/officeDocument/2006/relationships" id="256" r:id="R7193e8e52e9f46fa"/>
    <p:sldId xmlns:r="http://schemas.openxmlformats.org/officeDocument/2006/relationships" id="257" r:id="R367d00a2ba04469e"/>
    <p:sldId xmlns:r="http://schemas.openxmlformats.org/officeDocument/2006/relationships" id="258" r:id="R06ed04838b8442c8"/>
    <p:sldId xmlns:r="http://schemas.openxmlformats.org/officeDocument/2006/relationships" id="259" r:id="R2581de603c3d4051"/>
    <p:sldId xmlns:r="http://schemas.openxmlformats.org/officeDocument/2006/relationships" id="260" r:id="Rdf3ea1af48e54e47"/>
    <p:sldId xmlns:r="http://schemas.openxmlformats.org/officeDocument/2006/relationships" id="261" r:id="R45ddb55719ee43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e9c9f574e4d87" /><Relationship Type="http://schemas.openxmlformats.org/officeDocument/2006/relationships/slide" Target="/ppt/slides/slide1.xml" Id="R7193e8e52e9f46fa" /><Relationship Type="http://schemas.openxmlformats.org/officeDocument/2006/relationships/slide" Target="/ppt/slides/slide2.xml" Id="R367d00a2ba04469e" /><Relationship Type="http://schemas.openxmlformats.org/officeDocument/2006/relationships/slide" Target="/ppt/slides/slide3.xml" Id="R06ed04838b8442c8" /><Relationship Type="http://schemas.openxmlformats.org/officeDocument/2006/relationships/slide" Target="/ppt/slides/slide4.xml" Id="R2581de603c3d4051" /><Relationship Type="http://schemas.openxmlformats.org/officeDocument/2006/relationships/slide" Target="/ppt/slides/slide5.xml" Id="Rdf3ea1af48e54e47" /><Relationship Type="http://schemas.openxmlformats.org/officeDocument/2006/relationships/slide" Target="/ppt/slides/slide6.xml" Id="R45ddb55719ee43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eef9383f04b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e188ebb614a3e" /><Relationship Type="http://schemas.openxmlformats.org/officeDocument/2006/relationships/theme" Target="/ppt/slideMasters/theme/theme1.xml" Id="R979e1ed696f5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5e188ebb614a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f64c326c5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74f68697144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e4c438f5f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50dfef98047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f68dd2930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9c2dfccc9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