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d2844fc3e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ba4d995a9459b"/>
  </p:sldMasterIdLst>
  <p:sldIdLst>
    <p:sldId xmlns:r="http://schemas.openxmlformats.org/officeDocument/2006/relationships" id="256" r:id="Rd231d209e2ba447d"/>
    <p:sldId xmlns:r="http://schemas.openxmlformats.org/officeDocument/2006/relationships" id="257" r:id="Rdf53a809a73e45c2"/>
    <p:sldId xmlns:r="http://schemas.openxmlformats.org/officeDocument/2006/relationships" id="258" r:id="Rc69aa38ea5cf47bf"/>
    <p:sldId xmlns:r="http://schemas.openxmlformats.org/officeDocument/2006/relationships" id="259" r:id="Ra504901eb55a43c0"/>
    <p:sldId xmlns:r="http://schemas.openxmlformats.org/officeDocument/2006/relationships" id="260" r:id="R29457f6d504b45be"/>
    <p:sldId xmlns:r="http://schemas.openxmlformats.org/officeDocument/2006/relationships" id="261" r:id="Rfc98520ac7ed4a4b"/>
    <p:sldId xmlns:r="http://schemas.openxmlformats.org/officeDocument/2006/relationships" id="262" r:id="R18a9ae4b66c7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ba4d995a9459b" /><Relationship Type="http://schemas.openxmlformats.org/officeDocument/2006/relationships/slide" Target="/ppt/slides/slide1.xml" Id="Rd231d209e2ba447d" /><Relationship Type="http://schemas.openxmlformats.org/officeDocument/2006/relationships/slide" Target="/ppt/slides/slide2.xml" Id="Rdf53a809a73e45c2" /><Relationship Type="http://schemas.openxmlformats.org/officeDocument/2006/relationships/slide" Target="/ppt/slides/slide3.xml" Id="Rc69aa38ea5cf47bf" /><Relationship Type="http://schemas.openxmlformats.org/officeDocument/2006/relationships/slide" Target="/ppt/slides/slide4.xml" Id="Ra504901eb55a43c0" /><Relationship Type="http://schemas.openxmlformats.org/officeDocument/2006/relationships/slide" Target="/ppt/slides/slide5.xml" Id="R29457f6d504b45be" /><Relationship Type="http://schemas.openxmlformats.org/officeDocument/2006/relationships/slide" Target="/ppt/slides/slide6.xml" Id="Rfc98520ac7ed4a4b" /><Relationship Type="http://schemas.openxmlformats.org/officeDocument/2006/relationships/slide" Target="/ppt/slides/slide7.xml" Id="R18a9ae4b66c7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20318e60d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b402639ee438f" /><Relationship Type="http://schemas.openxmlformats.org/officeDocument/2006/relationships/theme" Target="/ppt/slideMasters/theme/theme1.xml" Id="R4c13875608a1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b402639ee43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aca8d58d6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7cb2dcd814e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a426cf2f0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71bfc91ed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c74b97538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1e9683323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f4ff6f231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