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7f257cb9e74e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0eb0f1b19f41e8"/>
  </p:sldMasterIdLst>
  <p:sldIdLst>
    <p:sldId xmlns:r="http://schemas.openxmlformats.org/officeDocument/2006/relationships" id="256" r:id="Refe345d47a904d28"/>
    <p:sldId xmlns:r="http://schemas.openxmlformats.org/officeDocument/2006/relationships" id="257" r:id="Rca0980a630714a15"/>
    <p:sldId xmlns:r="http://schemas.openxmlformats.org/officeDocument/2006/relationships" id="258" r:id="Ra4cd46052d4b4b26"/>
    <p:sldId xmlns:r="http://schemas.openxmlformats.org/officeDocument/2006/relationships" id="259" r:id="R827d33ba831c4ba4"/>
    <p:sldId xmlns:r="http://schemas.openxmlformats.org/officeDocument/2006/relationships" id="260" r:id="R1b4cfc32c6a24865"/>
    <p:sldId xmlns:r="http://schemas.openxmlformats.org/officeDocument/2006/relationships" id="261" r:id="R290636dd833d4de7"/>
    <p:sldId xmlns:r="http://schemas.openxmlformats.org/officeDocument/2006/relationships" id="262" r:id="R5d8a76fb1ebb4b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eb0f1b19f41e8" /><Relationship Type="http://schemas.openxmlformats.org/officeDocument/2006/relationships/slide" Target="/ppt/slides/slide1.xml" Id="Refe345d47a904d28" /><Relationship Type="http://schemas.openxmlformats.org/officeDocument/2006/relationships/slide" Target="/ppt/slides/slide2.xml" Id="Rca0980a630714a15" /><Relationship Type="http://schemas.openxmlformats.org/officeDocument/2006/relationships/slide" Target="/ppt/slides/slide3.xml" Id="Ra4cd46052d4b4b26" /><Relationship Type="http://schemas.openxmlformats.org/officeDocument/2006/relationships/slide" Target="/ppt/slides/slide4.xml" Id="R827d33ba831c4ba4" /><Relationship Type="http://schemas.openxmlformats.org/officeDocument/2006/relationships/slide" Target="/ppt/slides/slide5.xml" Id="R1b4cfc32c6a24865" /><Relationship Type="http://schemas.openxmlformats.org/officeDocument/2006/relationships/slide" Target="/ppt/slides/slide6.xml" Id="R290636dd833d4de7" /><Relationship Type="http://schemas.openxmlformats.org/officeDocument/2006/relationships/slide" Target="/ppt/slides/slide7.xml" Id="R5d8a76fb1ebb4b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9e2683851f4f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5b9451f1b4feb" /><Relationship Type="http://schemas.openxmlformats.org/officeDocument/2006/relationships/theme" Target="/ppt/slideMasters/theme/theme1.xml" Id="Ra41bf4d1d10745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35b9451f1b4f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624ece8fb4c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dd230291043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16229675c46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c3c196ef347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ad52517e64a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75a6e90724b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5b8f6cc0445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15 924 547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6. etasje, Karmsundgata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