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d63205e211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690da8eb74556"/>
  </p:sldMasterIdLst>
  <p:sldIdLst>
    <p:sldId xmlns:r="http://schemas.openxmlformats.org/officeDocument/2006/relationships" id="256" r:id="R6f00ba6524d942a0"/>
    <p:sldId xmlns:r="http://schemas.openxmlformats.org/officeDocument/2006/relationships" id="257" r:id="R42822b9c8d444483"/>
    <p:sldId xmlns:r="http://schemas.openxmlformats.org/officeDocument/2006/relationships" id="258" r:id="Rd30c9ba5e78f4d7a"/>
    <p:sldId xmlns:r="http://schemas.openxmlformats.org/officeDocument/2006/relationships" id="259" r:id="R12f87d938e0a46df"/>
    <p:sldId xmlns:r="http://schemas.openxmlformats.org/officeDocument/2006/relationships" id="260" r:id="Rfc28561647ae4239"/>
    <p:sldId xmlns:r="http://schemas.openxmlformats.org/officeDocument/2006/relationships" id="261" r:id="R7e051efe94284a64"/>
    <p:sldId xmlns:r="http://schemas.openxmlformats.org/officeDocument/2006/relationships" id="262" r:id="R19415555e4c2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690da8eb74556" /><Relationship Type="http://schemas.openxmlformats.org/officeDocument/2006/relationships/slide" Target="/ppt/slides/slide1.xml" Id="R6f00ba6524d942a0" /><Relationship Type="http://schemas.openxmlformats.org/officeDocument/2006/relationships/slide" Target="/ppt/slides/slide2.xml" Id="R42822b9c8d444483" /><Relationship Type="http://schemas.openxmlformats.org/officeDocument/2006/relationships/slide" Target="/ppt/slides/slide3.xml" Id="Rd30c9ba5e78f4d7a" /><Relationship Type="http://schemas.openxmlformats.org/officeDocument/2006/relationships/slide" Target="/ppt/slides/slide4.xml" Id="R12f87d938e0a46df" /><Relationship Type="http://schemas.openxmlformats.org/officeDocument/2006/relationships/slide" Target="/ppt/slides/slide5.xml" Id="Rfc28561647ae4239" /><Relationship Type="http://schemas.openxmlformats.org/officeDocument/2006/relationships/slide" Target="/ppt/slides/slide6.xml" Id="R7e051efe94284a64" /><Relationship Type="http://schemas.openxmlformats.org/officeDocument/2006/relationships/slide" Target="/ppt/slides/slide7.xml" Id="R19415555e4c2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b96245d69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132569df4c10" /><Relationship Type="http://schemas.openxmlformats.org/officeDocument/2006/relationships/theme" Target="/ppt/slideMasters/theme/theme1.xml" Id="R2d6fe1d7c7c2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2132569df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d226f7244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5cd64678744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8b537c8a4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574e90b1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b105e9e3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ceb2a02c0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6325d4fe347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RINGDAL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