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87f7db51c540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1f0e9ae31f46da"/>
  </p:sldMasterIdLst>
  <p:sldIdLst>
    <p:sldId xmlns:r="http://schemas.openxmlformats.org/officeDocument/2006/relationships" id="256" r:id="R98f8255bfe054640"/>
    <p:sldId xmlns:r="http://schemas.openxmlformats.org/officeDocument/2006/relationships" id="257" r:id="Rf9e9788c153b4a8f"/>
    <p:sldId xmlns:r="http://schemas.openxmlformats.org/officeDocument/2006/relationships" id="258" r:id="Rd745bfb414284b88"/>
    <p:sldId xmlns:r="http://schemas.openxmlformats.org/officeDocument/2006/relationships" id="259" r:id="Raaf03e342c4b4346"/>
    <p:sldId xmlns:r="http://schemas.openxmlformats.org/officeDocument/2006/relationships" id="260" r:id="R78e50cd57dd74e23"/>
    <p:sldId xmlns:r="http://schemas.openxmlformats.org/officeDocument/2006/relationships" id="261" r:id="Rc6ec9655354a4b51"/>
    <p:sldId xmlns:r="http://schemas.openxmlformats.org/officeDocument/2006/relationships" id="262" r:id="R1dbf6381d6994a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f0e9ae31f46da" /><Relationship Type="http://schemas.openxmlformats.org/officeDocument/2006/relationships/slide" Target="/ppt/slides/slide1.xml" Id="R98f8255bfe054640" /><Relationship Type="http://schemas.openxmlformats.org/officeDocument/2006/relationships/slide" Target="/ppt/slides/slide2.xml" Id="Rf9e9788c153b4a8f" /><Relationship Type="http://schemas.openxmlformats.org/officeDocument/2006/relationships/slide" Target="/ppt/slides/slide3.xml" Id="Rd745bfb414284b88" /><Relationship Type="http://schemas.openxmlformats.org/officeDocument/2006/relationships/slide" Target="/ppt/slides/slide4.xml" Id="Raaf03e342c4b4346" /><Relationship Type="http://schemas.openxmlformats.org/officeDocument/2006/relationships/slide" Target="/ppt/slides/slide5.xml" Id="R78e50cd57dd74e23" /><Relationship Type="http://schemas.openxmlformats.org/officeDocument/2006/relationships/slide" Target="/ppt/slides/slide6.xml" Id="Rc6ec9655354a4b51" /><Relationship Type="http://schemas.openxmlformats.org/officeDocument/2006/relationships/slide" Target="/ppt/slides/slide7.xml" Id="R1dbf6381d6994a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017759169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3d5fbb2b244d3" /><Relationship Type="http://schemas.openxmlformats.org/officeDocument/2006/relationships/theme" Target="/ppt/slideMasters/theme/theme1.xml" Id="R721548797f2441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93d5fbb2b244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77ebb4e1e40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5bce04b4646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2e7d3ee96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0847c09f64a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b6c92091f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22c2b129c42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b75d5f3af4c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HOLDING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HOLDING &amp; EIENDOM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11 168 830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Damebyen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