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802d315fb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38115836d4161"/>
  </p:sldMasterIdLst>
  <p:sldIdLst>
    <p:sldId xmlns:r="http://schemas.openxmlformats.org/officeDocument/2006/relationships" id="256" r:id="R09d1362368b14613"/>
    <p:sldId xmlns:r="http://schemas.openxmlformats.org/officeDocument/2006/relationships" id="257" r:id="Rb91f50421ddb45e1"/>
    <p:sldId xmlns:r="http://schemas.openxmlformats.org/officeDocument/2006/relationships" id="258" r:id="R53df74da1c6e4f3a"/>
    <p:sldId xmlns:r="http://schemas.openxmlformats.org/officeDocument/2006/relationships" id="259" r:id="R8b9887aa4e404ca9"/>
    <p:sldId xmlns:r="http://schemas.openxmlformats.org/officeDocument/2006/relationships" id="260" r:id="R5f10e824154b4e73"/>
    <p:sldId xmlns:r="http://schemas.openxmlformats.org/officeDocument/2006/relationships" id="261" r:id="Rcef4780f7ae449fe"/>
    <p:sldId xmlns:r="http://schemas.openxmlformats.org/officeDocument/2006/relationships" id="262" r:id="R71f5cd5ea19b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38115836d4161" /><Relationship Type="http://schemas.openxmlformats.org/officeDocument/2006/relationships/slide" Target="/ppt/slides/slide1.xml" Id="R09d1362368b14613" /><Relationship Type="http://schemas.openxmlformats.org/officeDocument/2006/relationships/slide" Target="/ppt/slides/slide2.xml" Id="Rb91f50421ddb45e1" /><Relationship Type="http://schemas.openxmlformats.org/officeDocument/2006/relationships/slide" Target="/ppt/slides/slide3.xml" Id="R53df74da1c6e4f3a" /><Relationship Type="http://schemas.openxmlformats.org/officeDocument/2006/relationships/slide" Target="/ppt/slides/slide4.xml" Id="R8b9887aa4e404ca9" /><Relationship Type="http://schemas.openxmlformats.org/officeDocument/2006/relationships/slide" Target="/ppt/slides/slide5.xml" Id="R5f10e824154b4e73" /><Relationship Type="http://schemas.openxmlformats.org/officeDocument/2006/relationships/slide" Target="/ppt/slides/slide6.xml" Id="Rcef4780f7ae449fe" /><Relationship Type="http://schemas.openxmlformats.org/officeDocument/2006/relationships/slide" Target="/ppt/slides/slide7.xml" Id="R71f5cd5ea19b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61acabcb5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bc28ebc3418b" /><Relationship Type="http://schemas.openxmlformats.org/officeDocument/2006/relationships/theme" Target="/ppt/slideMasters/theme/theme1.xml" Id="Red598583eeb44c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cbc28ebc3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18c54a10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db83651f47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5f63f84b543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986dcec7c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053e3a88b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47ab448ad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466fa530a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