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4013d89b114f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50f5d0e2364764"/>
  </p:sldMasterIdLst>
  <p:sldIdLst>
    <p:sldId xmlns:r="http://schemas.openxmlformats.org/officeDocument/2006/relationships" id="256" r:id="R8832888d96684b11"/>
    <p:sldId xmlns:r="http://schemas.openxmlformats.org/officeDocument/2006/relationships" id="257" r:id="R573693480acd483f"/>
    <p:sldId xmlns:r="http://schemas.openxmlformats.org/officeDocument/2006/relationships" id="258" r:id="Ref4b330dd210425b"/>
    <p:sldId xmlns:r="http://schemas.openxmlformats.org/officeDocument/2006/relationships" id="259" r:id="R4bd1edacd93049ba"/>
    <p:sldId xmlns:r="http://schemas.openxmlformats.org/officeDocument/2006/relationships" id="260" r:id="R338bb3098a9145fa"/>
    <p:sldId xmlns:r="http://schemas.openxmlformats.org/officeDocument/2006/relationships" id="261" r:id="Rb984dd34475d434c"/>
    <p:sldId xmlns:r="http://schemas.openxmlformats.org/officeDocument/2006/relationships" id="262" r:id="R48aba984718e40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50f5d0e2364764" /><Relationship Type="http://schemas.openxmlformats.org/officeDocument/2006/relationships/slide" Target="/ppt/slides/slide1.xml" Id="R8832888d96684b11" /><Relationship Type="http://schemas.openxmlformats.org/officeDocument/2006/relationships/slide" Target="/ppt/slides/slide2.xml" Id="R573693480acd483f" /><Relationship Type="http://schemas.openxmlformats.org/officeDocument/2006/relationships/slide" Target="/ppt/slides/slide3.xml" Id="Ref4b330dd210425b" /><Relationship Type="http://schemas.openxmlformats.org/officeDocument/2006/relationships/slide" Target="/ppt/slides/slide4.xml" Id="R4bd1edacd93049ba" /><Relationship Type="http://schemas.openxmlformats.org/officeDocument/2006/relationships/slide" Target="/ppt/slides/slide5.xml" Id="R338bb3098a9145fa" /><Relationship Type="http://schemas.openxmlformats.org/officeDocument/2006/relationships/slide" Target="/ppt/slides/slide6.xml" Id="Rb984dd34475d434c" /><Relationship Type="http://schemas.openxmlformats.org/officeDocument/2006/relationships/slide" Target="/ppt/slides/slide7.xml" Id="R48aba984718e40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21bab73ea41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747221ddc4020" /><Relationship Type="http://schemas.openxmlformats.org/officeDocument/2006/relationships/theme" Target="/ppt/slideMasters/theme/theme1.xml" Id="Rc755a3fbef5443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d747221ddc40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66650f6424d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6b5eb538742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e36832bb84c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df653caeb4a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5604248704b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71818aba24c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eb68cf82743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HENTON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HENTON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189 883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209 622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BRASETVIK TOR TARALD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