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f58eda32424a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f9a404f7204e25"/>
  </p:sldMasterIdLst>
  <p:sldIdLst>
    <p:sldId xmlns:r="http://schemas.openxmlformats.org/officeDocument/2006/relationships" id="256" r:id="R0cea48c7d20a46d2"/>
    <p:sldId xmlns:r="http://schemas.openxmlformats.org/officeDocument/2006/relationships" id="257" r:id="R7eeca6c7a5134fa6"/>
    <p:sldId xmlns:r="http://schemas.openxmlformats.org/officeDocument/2006/relationships" id="258" r:id="R50ffe5f1f3eb4c7c"/>
    <p:sldId xmlns:r="http://schemas.openxmlformats.org/officeDocument/2006/relationships" id="259" r:id="Ra29c6d8fbd304cf7"/>
    <p:sldId xmlns:r="http://schemas.openxmlformats.org/officeDocument/2006/relationships" id="260" r:id="R1e30815c6f3845f1"/>
    <p:sldId xmlns:r="http://schemas.openxmlformats.org/officeDocument/2006/relationships" id="261" r:id="Rb7c8868e26fc44ab"/>
    <p:sldId xmlns:r="http://schemas.openxmlformats.org/officeDocument/2006/relationships" id="262" r:id="Rb38d977006e240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f9a404f7204e25" /><Relationship Type="http://schemas.openxmlformats.org/officeDocument/2006/relationships/slide" Target="/ppt/slides/slide1.xml" Id="R0cea48c7d20a46d2" /><Relationship Type="http://schemas.openxmlformats.org/officeDocument/2006/relationships/slide" Target="/ppt/slides/slide2.xml" Id="R7eeca6c7a5134fa6" /><Relationship Type="http://schemas.openxmlformats.org/officeDocument/2006/relationships/slide" Target="/ppt/slides/slide3.xml" Id="R50ffe5f1f3eb4c7c" /><Relationship Type="http://schemas.openxmlformats.org/officeDocument/2006/relationships/slide" Target="/ppt/slides/slide4.xml" Id="Ra29c6d8fbd304cf7" /><Relationship Type="http://schemas.openxmlformats.org/officeDocument/2006/relationships/slide" Target="/ppt/slides/slide5.xml" Id="R1e30815c6f3845f1" /><Relationship Type="http://schemas.openxmlformats.org/officeDocument/2006/relationships/slide" Target="/ppt/slides/slide6.xml" Id="Rb7c8868e26fc44ab" /><Relationship Type="http://schemas.openxmlformats.org/officeDocument/2006/relationships/slide" Target="/ppt/slides/slide7.xml" Id="Rb38d977006e240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b4910308c4b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5be9f265a4064" /><Relationship Type="http://schemas.openxmlformats.org/officeDocument/2006/relationships/theme" Target="/ppt/slideMasters/theme/theme1.xml" Id="R31c80d2d48104f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95be9f265a40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807e2767f46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eb08a73a24c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3a79a407049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2080c7cc947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db3195b1a4c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8c57a0bc84b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c2357b2444a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HJERTUM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HJERTUM HOLDING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4 090 714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4 151 058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HJERTUM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Askveien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