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42eaf8158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faf82e62042ac"/>
  </p:sldMasterIdLst>
  <p:sldIdLst>
    <p:sldId xmlns:r="http://schemas.openxmlformats.org/officeDocument/2006/relationships" id="256" r:id="Rf2a542d3ca434ae6"/>
    <p:sldId xmlns:r="http://schemas.openxmlformats.org/officeDocument/2006/relationships" id="257" r:id="Rc6058b8341cc46ed"/>
    <p:sldId xmlns:r="http://schemas.openxmlformats.org/officeDocument/2006/relationships" id="258" r:id="Rafdaedc354a042a8"/>
    <p:sldId xmlns:r="http://schemas.openxmlformats.org/officeDocument/2006/relationships" id="259" r:id="R59464eb726eb496c"/>
    <p:sldId xmlns:r="http://schemas.openxmlformats.org/officeDocument/2006/relationships" id="260" r:id="Ra6265f5a61394973"/>
    <p:sldId xmlns:r="http://schemas.openxmlformats.org/officeDocument/2006/relationships" id="261" r:id="Reab9796f12114a6d"/>
    <p:sldId xmlns:r="http://schemas.openxmlformats.org/officeDocument/2006/relationships" id="262" r:id="R64a49e6caf22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faf82e62042ac" /><Relationship Type="http://schemas.openxmlformats.org/officeDocument/2006/relationships/slide" Target="/ppt/slides/slide1.xml" Id="Rf2a542d3ca434ae6" /><Relationship Type="http://schemas.openxmlformats.org/officeDocument/2006/relationships/slide" Target="/ppt/slides/slide2.xml" Id="Rc6058b8341cc46ed" /><Relationship Type="http://schemas.openxmlformats.org/officeDocument/2006/relationships/slide" Target="/ppt/slides/slide3.xml" Id="Rafdaedc354a042a8" /><Relationship Type="http://schemas.openxmlformats.org/officeDocument/2006/relationships/slide" Target="/ppt/slides/slide4.xml" Id="R59464eb726eb496c" /><Relationship Type="http://schemas.openxmlformats.org/officeDocument/2006/relationships/slide" Target="/ppt/slides/slide5.xml" Id="Ra6265f5a61394973" /><Relationship Type="http://schemas.openxmlformats.org/officeDocument/2006/relationships/slide" Target="/ppt/slides/slide6.xml" Id="Reab9796f12114a6d" /><Relationship Type="http://schemas.openxmlformats.org/officeDocument/2006/relationships/slide" Target="/ppt/slides/slide7.xml" Id="R64a49e6caf22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4d5a45795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91f16c1834f91" /><Relationship Type="http://schemas.openxmlformats.org/officeDocument/2006/relationships/theme" Target="/ppt/slideMasters/theme/theme1.xml" Id="R97aa811bca48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891f16c1834f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e908add4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a49e07643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c383f8e87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381f5e52a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0184abdf4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752be5284e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ee5baa513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ANNA-H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MAREN-E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