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c66e01dcc240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331fb50d194380"/>
  </p:sldMasterIdLst>
  <p:sldIdLst>
    <p:sldId xmlns:r="http://schemas.openxmlformats.org/officeDocument/2006/relationships" id="256" r:id="Rcf4831a6b475432a"/>
    <p:sldId xmlns:r="http://schemas.openxmlformats.org/officeDocument/2006/relationships" id="257" r:id="Rb329fb2029e24916"/>
    <p:sldId xmlns:r="http://schemas.openxmlformats.org/officeDocument/2006/relationships" id="258" r:id="R0b72f38c4b954ab1"/>
    <p:sldId xmlns:r="http://schemas.openxmlformats.org/officeDocument/2006/relationships" id="259" r:id="Rc19ec506bea34529"/>
    <p:sldId xmlns:r="http://schemas.openxmlformats.org/officeDocument/2006/relationships" id="260" r:id="R7c12a04a294b4956"/>
    <p:sldId xmlns:r="http://schemas.openxmlformats.org/officeDocument/2006/relationships" id="261" r:id="R60c85081d9f54361"/>
    <p:sldId xmlns:r="http://schemas.openxmlformats.org/officeDocument/2006/relationships" id="262" r:id="Rc4be91038b0246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331fb50d194380" /><Relationship Type="http://schemas.openxmlformats.org/officeDocument/2006/relationships/slide" Target="/ppt/slides/slide1.xml" Id="Rcf4831a6b475432a" /><Relationship Type="http://schemas.openxmlformats.org/officeDocument/2006/relationships/slide" Target="/ppt/slides/slide2.xml" Id="Rb329fb2029e24916" /><Relationship Type="http://schemas.openxmlformats.org/officeDocument/2006/relationships/slide" Target="/ppt/slides/slide3.xml" Id="R0b72f38c4b954ab1" /><Relationship Type="http://schemas.openxmlformats.org/officeDocument/2006/relationships/slide" Target="/ppt/slides/slide4.xml" Id="Rc19ec506bea34529" /><Relationship Type="http://schemas.openxmlformats.org/officeDocument/2006/relationships/slide" Target="/ppt/slides/slide5.xml" Id="R7c12a04a294b4956" /><Relationship Type="http://schemas.openxmlformats.org/officeDocument/2006/relationships/slide" Target="/ppt/slides/slide6.xml" Id="R60c85081d9f54361" /><Relationship Type="http://schemas.openxmlformats.org/officeDocument/2006/relationships/slide" Target="/ppt/slides/slide7.xml" Id="Rc4be91038b0246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0414797814c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d318a153041a8" /><Relationship Type="http://schemas.openxmlformats.org/officeDocument/2006/relationships/theme" Target="/ppt/slideMasters/theme/theme1.xml" Id="Rdfc77e015f6a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dd318a153041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4a4cdfa664a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d91994bf8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14c0baa4841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e2602f7f345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badd5ea704f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a9b5dc7834a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bcaeebfa247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HILSTAD HOLDING AS ble etablert [år] og holder til i Vikhammer.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−229 325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7 959 780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11 118 251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HILSTAD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Forbordvegen 192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7560 Vikhammer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robert@fagsnekkern.no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989 189 883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HILSTAD HOLDING AS</a:t>
            </a:r>
          </a:p>
        </p:txBody>
      </p:sp>
    </p:spTree>
  </p:cSld>
  <p:clrMapOvr>
    <a:masterClrMapping xmlns:a="http://schemas.openxmlformats.org/drawingml/2006/main"/>
  </p:clrMapOvr>
</p:sld>
</file>