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67cc43d6674e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4f79cb0dd8411f"/>
  </p:sldMasterIdLst>
  <p:sldIdLst>
    <p:sldId xmlns:r="http://schemas.openxmlformats.org/officeDocument/2006/relationships" id="256" r:id="R693a7f0239c44e9b"/>
    <p:sldId xmlns:r="http://schemas.openxmlformats.org/officeDocument/2006/relationships" id="257" r:id="R381335933c19409c"/>
    <p:sldId xmlns:r="http://schemas.openxmlformats.org/officeDocument/2006/relationships" id="258" r:id="Rce169beadf954ed9"/>
    <p:sldId xmlns:r="http://schemas.openxmlformats.org/officeDocument/2006/relationships" id="259" r:id="R950ac7665318436f"/>
    <p:sldId xmlns:r="http://schemas.openxmlformats.org/officeDocument/2006/relationships" id="260" r:id="R1a1afac5da8c4c98"/>
    <p:sldId xmlns:r="http://schemas.openxmlformats.org/officeDocument/2006/relationships" id="261" r:id="R84dfeb565ffd4995"/>
    <p:sldId xmlns:r="http://schemas.openxmlformats.org/officeDocument/2006/relationships" id="262" r:id="R0f5baafb8af148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f79cb0dd8411f" /><Relationship Type="http://schemas.openxmlformats.org/officeDocument/2006/relationships/slide" Target="/ppt/slides/slide1.xml" Id="R693a7f0239c44e9b" /><Relationship Type="http://schemas.openxmlformats.org/officeDocument/2006/relationships/slide" Target="/ppt/slides/slide2.xml" Id="R381335933c19409c" /><Relationship Type="http://schemas.openxmlformats.org/officeDocument/2006/relationships/slide" Target="/ppt/slides/slide3.xml" Id="Rce169beadf954ed9" /><Relationship Type="http://schemas.openxmlformats.org/officeDocument/2006/relationships/slide" Target="/ppt/slides/slide4.xml" Id="R950ac7665318436f" /><Relationship Type="http://schemas.openxmlformats.org/officeDocument/2006/relationships/slide" Target="/ppt/slides/slide5.xml" Id="R1a1afac5da8c4c98" /><Relationship Type="http://schemas.openxmlformats.org/officeDocument/2006/relationships/slide" Target="/ppt/slides/slide6.xml" Id="R84dfeb565ffd4995" /><Relationship Type="http://schemas.openxmlformats.org/officeDocument/2006/relationships/slide" Target="/ppt/slides/slide7.xml" Id="R0f5baafb8af148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a65fc126f41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29e7861fa4ed5" /><Relationship Type="http://schemas.openxmlformats.org/officeDocument/2006/relationships/theme" Target="/ppt/slideMasters/theme/theme1.xml" Id="R566ceec80d3f41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729e7861fa4e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060a9b97840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7f21838af44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e4348e9f74e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5411ca3af40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4f94d04d24c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0fce64f684f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4c36a128445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