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964aa35d04d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16d3e9fb444d2"/>
  </p:sldMasterIdLst>
  <p:sldIdLst>
    <p:sldId xmlns:r="http://schemas.openxmlformats.org/officeDocument/2006/relationships" id="256" r:id="Rdc302333ff89424a"/>
    <p:sldId xmlns:r="http://schemas.openxmlformats.org/officeDocument/2006/relationships" id="257" r:id="R69689e0150874952"/>
    <p:sldId xmlns:r="http://schemas.openxmlformats.org/officeDocument/2006/relationships" id="258" r:id="R6a782d7964cb46cf"/>
    <p:sldId xmlns:r="http://schemas.openxmlformats.org/officeDocument/2006/relationships" id="259" r:id="R12305dddfc3643d5"/>
    <p:sldId xmlns:r="http://schemas.openxmlformats.org/officeDocument/2006/relationships" id="260" r:id="R1fb5e8b4166949d2"/>
    <p:sldId xmlns:r="http://schemas.openxmlformats.org/officeDocument/2006/relationships" id="261" r:id="R99ab68fc49ac4bcd"/>
    <p:sldId xmlns:r="http://schemas.openxmlformats.org/officeDocument/2006/relationships" id="262" r:id="Rd2bf504d79a147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16d3e9fb444d2" /><Relationship Type="http://schemas.openxmlformats.org/officeDocument/2006/relationships/slide" Target="/ppt/slides/slide1.xml" Id="Rdc302333ff89424a" /><Relationship Type="http://schemas.openxmlformats.org/officeDocument/2006/relationships/slide" Target="/ppt/slides/slide2.xml" Id="R69689e0150874952" /><Relationship Type="http://schemas.openxmlformats.org/officeDocument/2006/relationships/slide" Target="/ppt/slides/slide3.xml" Id="R6a782d7964cb46cf" /><Relationship Type="http://schemas.openxmlformats.org/officeDocument/2006/relationships/slide" Target="/ppt/slides/slide4.xml" Id="R12305dddfc3643d5" /><Relationship Type="http://schemas.openxmlformats.org/officeDocument/2006/relationships/slide" Target="/ppt/slides/slide5.xml" Id="R1fb5e8b4166949d2" /><Relationship Type="http://schemas.openxmlformats.org/officeDocument/2006/relationships/slide" Target="/ppt/slides/slide6.xml" Id="R99ab68fc49ac4bcd" /><Relationship Type="http://schemas.openxmlformats.org/officeDocument/2006/relationships/slide" Target="/ppt/slides/slide7.xml" Id="Rd2bf504d79a147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13fdb767241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066669ca947e8" /><Relationship Type="http://schemas.openxmlformats.org/officeDocument/2006/relationships/theme" Target="/ppt/slideMasters/theme/theme1.xml" Id="R57541fb0c4a647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b066669ca947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af8bdd6e343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4995e563f40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00a5da9464c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d96f1bf6947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bbb0dff63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e5b235ee945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9753cab4946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1 513 371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5 409 138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5 497 870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FAGERBAKKE TESDAL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Heiane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5412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40 90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