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3eb3f03d245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5b6008c1d49ac"/>
  </p:sldMasterIdLst>
  <p:sldIdLst>
    <p:sldId xmlns:r="http://schemas.openxmlformats.org/officeDocument/2006/relationships" id="256" r:id="R03a30fc02118448a"/>
    <p:sldId xmlns:r="http://schemas.openxmlformats.org/officeDocument/2006/relationships" id="257" r:id="Rd8b0b215d389466e"/>
    <p:sldId xmlns:r="http://schemas.openxmlformats.org/officeDocument/2006/relationships" id="258" r:id="R424d636e37e743e1"/>
    <p:sldId xmlns:r="http://schemas.openxmlformats.org/officeDocument/2006/relationships" id="259" r:id="R2a562a817bfe4039"/>
    <p:sldId xmlns:r="http://schemas.openxmlformats.org/officeDocument/2006/relationships" id="260" r:id="R0b936c2140c34e3c"/>
    <p:sldId xmlns:r="http://schemas.openxmlformats.org/officeDocument/2006/relationships" id="261" r:id="R7fb3753e122d41fa"/>
    <p:sldId xmlns:r="http://schemas.openxmlformats.org/officeDocument/2006/relationships" id="262" r:id="Rec02a91f71d2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5b6008c1d49ac" /><Relationship Type="http://schemas.openxmlformats.org/officeDocument/2006/relationships/slide" Target="/ppt/slides/slide1.xml" Id="R03a30fc02118448a" /><Relationship Type="http://schemas.openxmlformats.org/officeDocument/2006/relationships/slide" Target="/ppt/slides/slide2.xml" Id="Rd8b0b215d389466e" /><Relationship Type="http://schemas.openxmlformats.org/officeDocument/2006/relationships/slide" Target="/ppt/slides/slide3.xml" Id="R424d636e37e743e1" /><Relationship Type="http://schemas.openxmlformats.org/officeDocument/2006/relationships/slide" Target="/ppt/slides/slide4.xml" Id="R2a562a817bfe4039" /><Relationship Type="http://schemas.openxmlformats.org/officeDocument/2006/relationships/slide" Target="/ppt/slides/slide5.xml" Id="R0b936c2140c34e3c" /><Relationship Type="http://schemas.openxmlformats.org/officeDocument/2006/relationships/slide" Target="/ppt/slides/slide6.xml" Id="R7fb3753e122d41fa" /><Relationship Type="http://schemas.openxmlformats.org/officeDocument/2006/relationships/slide" Target="/ppt/slides/slide7.xml" Id="Rec02a91f71d2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b8fff9013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b5e2752d34875" /><Relationship Type="http://schemas.openxmlformats.org/officeDocument/2006/relationships/theme" Target="/ppt/slideMasters/theme/theme1.xml" Id="Rf5d12e1380a84e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0b5e2752d3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6950527f7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4be62cd7447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c95956962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c2bd303f74a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d6566d33b48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7f5c056a143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43a28491b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