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4ccc9dffba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971f6bcccc4b01"/>
  </p:sldMasterIdLst>
  <p:sldIdLst>
    <p:sldId xmlns:r="http://schemas.openxmlformats.org/officeDocument/2006/relationships" id="256" r:id="R5882de2040f04983"/>
    <p:sldId xmlns:r="http://schemas.openxmlformats.org/officeDocument/2006/relationships" id="257" r:id="R5d2761c79a7749d4"/>
    <p:sldId xmlns:r="http://schemas.openxmlformats.org/officeDocument/2006/relationships" id="258" r:id="R2a62224985d6476f"/>
    <p:sldId xmlns:r="http://schemas.openxmlformats.org/officeDocument/2006/relationships" id="259" r:id="Rd5e09bc488ac42c0"/>
    <p:sldId xmlns:r="http://schemas.openxmlformats.org/officeDocument/2006/relationships" id="260" r:id="R738c9fe0baba4d94"/>
    <p:sldId xmlns:r="http://schemas.openxmlformats.org/officeDocument/2006/relationships" id="261" r:id="R80e119e12beb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71f6bcccc4b01" /><Relationship Type="http://schemas.openxmlformats.org/officeDocument/2006/relationships/slide" Target="/ppt/slides/slide1.xml" Id="R5882de2040f04983" /><Relationship Type="http://schemas.openxmlformats.org/officeDocument/2006/relationships/slide" Target="/ppt/slides/slide2.xml" Id="R5d2761c79a7749d4" /><Relationship Type="http://schemas.openxmlformats.org/officeDocument/2006/relationships/slide" Target="/ppt/slides/slide3.xml" Id="R2a62224985d6476f" /><Relationship Type="http://schemas.openxmlformats.org/officeDocument/2006/relationships/slide" Target="/ppt/slides/slide4.xml" Id="Rd5e09bc488ac42c0" /><Relationship Type="http://schemas.openxmlformats.org/officeDocument/2006/relationships/slide" Target="/ppt/slides/slide5.xml" Id="R738c9fe0baba4d94" /><Relationship Type="http://schemas.openxmlformats.org/officeDocument/2006/relationships/slide" Target="/ppt/slides/slide6.xml" Id="R80e119e12beb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be54bc34ea43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a09f4f34a4698" /><Relationship Type="http://schemas.openxmlformats.org/officeDocument/2006/relationships/theme" Target="/ppt/slideMasters/theme/theme1.xml" Id="R5ed2f3b62bed45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6a09f4f34a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e0faeafc0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37b827125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524bb3e4d46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742bb3840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c020863f645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11014af7343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