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5bc7e56a44f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a6e02a7a34bb2"/>
  </p:sldMasterIdLst>
  <p:sldIdLst>
    <p:sldId xmlns:r="http://schemas.openxmlformats.org/officeDocument/2006/relationships" id="256" r:id="R23c53d9201294eb9"/>
    <p:sldId xmlns:r="http://schemas.openxmlformats.org/officeDocument/2006/relationships" id="257" r:id="R0528090621c440b4"/>
    <p:sldId xmlns:r="http://schemas.openxmlformats.org/officeDocument/2006/relationships" id="258" r:id="Rdecac339f6bd4e6d"/>
    <p:sldId xmlns:r="http://schemas.openxmlformats.org/officeDocument/2006/relationships" id="259" r:id="Ra76d174d91b34216"/>
    <p:sldId xmlns:r="http://schemas.openxmlformats.org/officeDocument/2006/relationships" id="260" r:id="R010339460c15455b"/>
    <p:sldId xmlns:r="http://schemas.openxmlformats.org/officeDocument/2006/relationships" id="261" r:id="Rf1019b77ed404323"/>
    <p:sldId xmlns:r="http://schemas.openxmlformats.org/officeDocument/2006/relationships" id="262" r:id="R2b2c52c37fc6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a6e02a7a34bb2" /><Relationship Type="http://schemas.openxmlformats.org/officeDocument/2006/relationships/slide" Target="/ppt/slides/slide1.xml" Id="R23c53d9201294eb9" /><Relationship Type="http://schemas.openxmlformats.org/officeDocument/2006/relationships/slide" Target="/ppt/slides/slide2.xml" Id="R0528090621c440b4" /><Relationship Type="http://schemas.openxmlformats.org/officeDocument/2006/relationships/slide" Target="/ppt/slides/slide3.xml" Id="Rdecac339f6bd4e6d" /><Relationship Type="http://schemas.openxmlformats.org/officeDocument/2006/relationships/slide" Target="/ppt/slides/slide4.xml" Id="Ra76d174d91b34216" /><Relationship Type="http://schemas.openxmlformats.org/officeDocument/2006/relationships/slide" Target="/ppt/slides/slide5.xml" Id="R010339460c15455b" /><Relationship Type="http://schemas.openxmlformats.org/officeDocument/2006/relationships/slide" Target="/ppt/slides/slide6.xml" Id="Rf1019b77ed404323" /><Relationship Type="http://schemas.openxmlformats.org/officeDocument/2006/relationships/slide" Target="/ppt/slides/slide7.xml" Id="R2b2c52c37fc6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025cc5f45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8197c37f458c" /><Relationship Type="http://schemas.openxmlformats.org/officeDocument/2006/relationships/theme" Target="/ppt/slideMasters/theme/theme1.xml" Id="R144883fdc9be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08197c37f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7e8fa7c9b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67b06c4e0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b2fedc99941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8494d0056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f27b8e7c3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284d9671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31e460e01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