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0fbe6ee0b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bb71155034955"/>
  </p:sldMasterIdLst>
  <p:sldIdLst>
    <p:sldId xmlns:r="http://schemas.openxmlformats.org/officeDocument/2006/relationships" id="256" r:id="Rb72d13a0b2c94043"/>
    <p:sldId xmlns:r="http://schemas.openxmlformats.org/officeDocument/2006/relationships" id="257" r:id="R40182125f76a4e19"/>
    <p:sldId xmlns:r="http://schemas.openxmlformats.org/officeDocument/2006/relationships" id="258" r:id="R37cd511879aa4a5b"/>
    <p:sldId xmlns:r="http://schemas.openxmlformats.org/officeDocument/2006/relationships" id="259" r:id="Ra96d32509d714649"/>
    <p:sldId xmlns:r="http://schemas.openxmlformats.org/officeDocument/2006/relationships" id="260" r:id="R129f005e30f94595"/>
    <p:sldId xmlns:r="http://schemas.openxmlformats.org/officeDocument/2006/relationships" id="261" r:id="R2e0313d7393d4bc1"/>
    <p:sldId xmlns:r="http://schemas.openxmlformats.org/officeDocument/2006/relationships" id="262" r:id="R517ed5a443e2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bb71155034955" /><Relationship Type="http://schemas.openxmlformats.org/officeDocument/2006/relationships/slide" Target="/ppt/slides/slide1.xml" Id="Rb72d13a0b2c94043" /><Relationship Type="http://schemas.openxmlformats.org/officeDocument/2006/relationships/slide" Target="/ppt/slides/slide2.xml" Id="R40182125f76a4e19" /><Relationship Type="http://schemas.openxmlformats.org/officeDocument/2006/relationships/slide" Target="/ppt/slides/slide3.xml" Id="R37cd511879aa4a5b" /><Relationship Type="http://schemas.openxmlformats.org/officeDocument/2006/relationships/slide" Target="/ppt/slides/slide4.xml" Id="Ra96d32509d714649" /><Relationship Type="http://schemas.openxmlformats.org/officeDocument/2006/relationships/slide" Target="/ppt/slides/slide5.xml" Id="R129f005e30f94595" /><Relationship Type="http://schemas.openxmlformats.org/officeDocument/2006/relationships/slide" Target="/ppt/slides/slide6.xml" Id="R2e0313d7393d4bc1" /><Relationship Type="http://schemas.openxmlformats.org/officeDocument/2006/relationships/slide" Target="/ppt/slides/slide7.xml" Id="R517ed5a443e2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578156b85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35e8334014ce9" /><Relationship Type="http://schemas.openxmlformats.org/officeDocument/2006/relationships/theme" Target="/ppt/slideMasters/theme/theme1.xml" Id="R8e96ebef2fc4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35e833401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461be2e8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2513d6b7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ae80c95e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b447da13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0fae0970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abca965f3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4662ce5a0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 STAVERN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 STAVERN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18 503 808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DAGNY HILL-JENSEN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Torsrødveien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 STAVERN AS</a:t>
            </a:r>
          </a:p>
        </p:txBody>
      </p:sp>
    </p:spTree>
  </p:cSld>
  <p:clrMapOvr>
    <a:masterClrMapping xmlns:a="http://schemas.openxmlformats.org/drawingml/2006/main"/>
  </p:clrMapOvr>
</p:sld>
</file>