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88bb15d5df46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888ca52aa14aef"/>
  </p:sldMasterIdLst>
  <p:sldIdLst>
    <p:sldId xmlns:r="http://schemas.openxmlformats.org/officeDocument/2006/relationships" id="256" r:id="R5983f42e9aa04843"/>
    <p:sldId xmlns:r="http://schemas.openxmlformats.org/officeDocument/2006/relationships" id="257" r:id="Rcecdc1f457b147e1"/>
    <p:sldId xmlns:r="http://schemas.openxmlformats.org/officeDocument/2006/relationships" id="258" r:id="R45e55e9ad3d14a05"/>
    <p:sldId xmlns:r="http://schemas.openxmlformats.org/officeDocument/2006/relationships" id="259" r:id="R3dd3caf2ec094519"/>
    <p:sldId xmlns:r="http://schemas.openxmlformats.org/officeDocument/2006/relationships" id="260" r:id="R9f47e694a4eb4efb"/>
    <p:sldId xmlns:r="http://schemas.openxmlformats.org/officeDocument/2006/relationships" id="261" r:id="R8267e87994954e84"/>
    <p:sldId xmlns:r="http://schemas.openxmlformats.org/officeDocument/2006/relationships" id="262" r:id="R00c5db06727747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888ca52aa14aef" /><Relationship Type="http://schemas.openxmlformats.org/officeDocument/2006/relationships/slide" Target="/ppt/slides/slide1.xml" Id="R5983f42e9aa04843" /><Relationship Type="http://schemas.openxmlformats.org/officeDocument/2006/relationships/slide" Target="/ppt/slides/slide2.xml" Id="Rcecdc1f457b147e1" /><Relationship Type="http://schemas.openxmlformats.org/officeDocument/2006/relationships/slide" Target="/ppt/slides/slide3.xml" Id="R45e55e9ad3d14a05" /><Relationship Type="http://schemas.openxmlformats.org/officeDocument/2006/relationships/slide" Target="/ppt/slides/slide4.xml" Id="R3dd3caf2ec094519" /><Relationship Type="http://schemas.openxmlformats.org/officeDocument/2006/relationships/slide" Target="/ppt/slides/slide5.xml" Id="R9f47e694a4eb4efb" /><Relationship Type="http://schemas.openxmlformats.org/officeDocument/2006/relationships/slide" Target="/ppt/slides/slide6.xml" Id="R8267e87994954e84" /><Relationship Type="http://schemas.openxmlformats.org/officeDocument/2006/relationships/slide" Target="/ppt/slides/slide7.xml" Id="R00c5db06727747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315658e1854f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6e0c5f3c554967" /><Relationship Type="http://schemas.openxmlformats.org/officeDocument/2006/relationships/theme" Target="/ppt/slideMasters/theme/theme1.xml" Id="Rd3e992ee818442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6e0c5f3c5549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44813a05584c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f1a507475e46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fc858f8fd544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5dd1add7c646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cbc60f143845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67e06b2ab847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66c36f3b184b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BØS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−88 932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4 407 742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4 512 481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27 694 590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SMEBY BJØRN ØYSTEIN  –  68,0 %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SMEBY AS  –  32,0 %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SMEBY BJØRN ØYSTEIN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General von Hovens 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smebyjr4@gmail.com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989 193 821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BØS AS</a:t>
            </a:r>
          </a:p>
        </p:txBody>
      </p:sp>
    </p:spTree>
  </p:cSld>
  <p:clrMapOvr>
    <a:masterClrMapping xmlns:a="http://schemas.openxmlformats.org/drawingml/2006/main"/>
  </p:clrMapOvr>
</p:sld>
</file>