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102a31a70e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2afc2a292746b8"/>
  </p:sldMasterIdLst>
  <p:sldIdLst>
    <p:sldId xmlns:r="http://schemas.openxmlformats.org/officeDocument/2006/relationships" id="256" r:id="R37c6dc77eac34e87"/>
    <p:sldId xmlns:r="http://schemas.openxmlformats.org/officeDocument/2006/relationships" id="257" r:id="Rbea71c6018bc44f6"/>
    <p:sldId xmlns:r="http://schemas.openxmlformats.org/officeDocument/2006/relationships" id="258" r:id="R39ce78cf933648d4"/>
    <p:sldId xmlns:r="http://schemas.openxmlformats.org/officeDocument/2006/relationships" id="259" r:id="Ra17d8d81deab4e01"/>
    <p:sldId xmlns:r="http://schemas.openxmlformats.org/officeDocument/2006/relationships" id="260" r:id="Rae1da5d59cbe4eec"/>
    <p:sldId xmlns:r="http://schemas.openxmlformats.org/officeDocument/2006/relationships" id="261" r:id="Rae2fa70357e24bfc"/>
    <p:sldId xmlns:r="http://schemas.openxmlformats.org/officeDocument/2006/relationships" id="262" r:id="R4260bb310fec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2afc2a292746b8" /><Relationship Type="http://schemas.openxmlformats.org/officeDocument/2006/relationships/slide" Target="/ppt/slides/slide1.xml" Id="R37c6dc77eac34e87" /><Relationship Type="http://schemas.openxmlformats.org/officeDocument/2006/relationships/slide" Target="/ppt/slides/slide2.xml" Id="Rbea71c6018bc44f6" /><Relationship Type="http://schemas.openxmlformats.org/officeDocument/2006/relationships/slide" Target="/ppt/slides/slide3.xml" Id="R39ce78cf933648d4" /><Relationship Type="http://schemas.openxmlformats.org/officeDocument/2006/relationships/slide" Target="/ppt/slides/slide4.xml" Id="Ra17d8d81deab4e01" /><Relationship Type="http://schemas.openxmlformats.org/officeDocument/2006/relationships/slide" Target="/ppt/slides/slide5.xml" Id="Rae1da5d59cbe4eec" /><Relationship Type="http://schemas.openxmlformats.org/officeDocument/2006/relationships/slide" Target="/ppt/slides/slide6.xml" Id="Rae2fa70357e24bfc" /><Relationship Type="http://schemas.openxmlformats.org/officeDocument/2006/relationships/slide" Target="/ppt/slides/slide7.xml" Id="R4260bb310fec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caeb3375c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23a5f26bf45b1" /><Relationship Type="http://schemas.openxmlformats.org/officeDocument/2006/relationships/theme" Target="/ppt/slideMasters/theme/theme1.xml" Id="Re929fc97b8aa4b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23a5f26bf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ad211701d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21286f0f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a303e348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fdaa8c8ea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a8a8acc13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6b23f76c542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a431576b6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