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c8c585df2c45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e00bacc194e4b"/>
  </p:sldMasterIdLst>
  <p:sldIdLst>
    <p:sldId xmlns:r="http://schemas.openxmlformats.org/officeDocument/2006/relationships" id="256" r:id="R98685cc8f75d4ef9"/>
    <p:sldId xmlns:r="http://schemas.openxmlformats.org/officeDocument/2006/relationships" id="257" r:id="Rc625d052d3ba45c4"/>
    <p:sldId xmlns:r="http://schemas.openxmlformats.org/officeDocument/2006/relationships" id="258" r:id="Rd7fd11432fbc4a85"/>
    <p:sldId xmlns:r="http://schemas.openxmlformats.org/officeDocument/2006/relationships" id="259" r:id="Rb5a3da875db14e68"/>
    <p:sldId xmlns:r="http://schemas.openxmlformats.org/officeDocument/2006/relationships" id="260" r:id="R377edffb869a4dad"/>
    <p:sldId xmlns:r="http://schemas.openxmlformats.org/officeDocument/2006/relationships" id="261" r:id="R7b3f373152a54bc6"/>
    <p:sldId xmlns:r="http://schemas.openxmlformats.org/officeDocument/2006/relationships" id="262" r:id="R31d13545758c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e00bacc194e4b" /><Relationship Type="http://schemas.openxmlformats.org/officeDocument/2006/relationships/slide" Target="/ppt/slides/slide1.xml" Id="R98685cc8f75d4ef9" /><Relationship Type="http://schemas.openxmlformats.org/officeDocument/2006/relationships/slide" Target="/ppt/slides/slide2.xml" Id="Rc625d052d3ba45c4" /><Relationship Type="http://schemas.openxmlformats.org/officeDocument/2006/relationships/slide" Target="/ppt/slides/slide3.xml" Id="Rd7fd11432fbc4a85" /><Relationship Type="http://schemas.openxmlformats.org/officeDocument/2006/relationships/slide" Target="/ppt/slides/slide4.xml" Id="Rb5a3da875db14e68" /><Relationship Type="http://schemas.openxmlformats.org/officeDocument/2006/relationships/slide" Target="/ppt/slides/slide5.xml" Id="R377edffb869a4dad" /><Relationship Type="http://schemas.openxmlformats.org/officeDocument/2006/relationships/slide" Target="/ppt/slides/slide6.xml" Id="R7b3f373152a54bc6" /><Relationship Type="http://schemas.openxmlformats.org/officeDocument/2006/relationships/slide" Target="/ppt/slides/slide7.xml" Id="R31d13545758c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1006cc4864c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cb1d81674d0b" /><Relationship Type="http://schemas.openxmlformats.org/officeDocument/2006/relationships/theme" Target="/ppt/slideMasters/theme/theme1.xml" Id="Ra4868770a8984a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acb1d8167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825331be24e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c2d5bd449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e96aac4e545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08e8ade6748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492dab26c41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72a078c7741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aa7079f8b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BME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BME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43 393 559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45 065 487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PETERSEN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Petersen, Bygdøy allé 56C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BME GROUP AS</a:t>
            </a:r>
          </a:p>
        </p:txBody>
      </p:sp>
    </p:spTree>
  </p:cSld>
  <p:clrMapOvr>
    <a:masterClrMapping xmlns:a="http://schemas.openxmlformats.org/drawingml/2006/main"/>
  </p:clrMapOvr>
</p:sld>
</file>