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614718d6374d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970bd43040450e"/>
  </p:sldMasterIdLst>
  <p:sldIdLst>
    <p:sldId xmlns:r="http://schemas.openxmlformats.org/officeDocument/2006/relationships" id="256" r:id="R8826e2838d764175"/>
    <p:sldId xmlns:r="http://schemas.openxmlformats.org/officeDocument/2006/relationships" id="257" r:id="R2b333021469e4111"/>
    <p:sldId xmlns:r="http://schemas.openxmlformats.org/officeDocument/2006/relationships" id="258" r:id="R1dc374a8ec2845ad"/>
    <p:sldId xmlns:r="http://schemas.openxmlformats.org/officeDocument/2006/relationships" id="259" r:id="Ra24c61e519b7475c"/>
    <p:sldId xmlns:r="http://schemas.openxmlformats.org/officeDocument/2006/relationships" id="260" r:id="R2d34b49a2ca0438b"/>
    <p:sldId xmlns:r="http://schemas.openxmlformats.org/officeDocument/2006/relationships" id="261" r:id="Rad8d0f9e16c5479c"/>
    <p:sldId xmlns:r="http://schemas.openxmlformats.org/officeDocument/2006/relationships" id="262" r:id="R51ec809e0faf41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70bd43040450e" /><Relationship Type="http://schemas.openxmlformats.org/officeDocument/2006/relationships/slide" Target="/ppt/slides/slide1.xml" Id="R8826e2838d764175" /><Relationship Type="http://schemas.openxmlformats.org/officeDocument/2006/relationships/slide" Target="/ppt/slides/slide2.xml" Id="R2b333021469e4111" /><Relationship Type="http://schemas.openxmlformats.org/officeDocument/2006/relationships/slide" Target="/ppt/slides/slide3.xml" Id="R1dc374a8ec2845ad" /><Relationship Type="http://schemas.openxmlformats.org/officeDocument/2006/relationships/slide" Target="/ppt/slides/slide4.xml" Id="Ra24c61e519b7475c" /><Relationship Type="http://schemas.openxmlformats.org/officeDocument/2006/relationships/slide" Target="/ppt/slides/slide5.xml" Id="R2d34b49a2ca0438b" /><Relationship Type="http://schemas.openxmlformats.org/officeDocument/2006/relationships/slide" Target="/ppt/slides/slide6.xml" Id="Rad8d0f9e16c5479c" /><Relationship Type="http://schemas.openxmlformats.org/officeDocument/2006/relationships/slide" Target="/ppt/slides/slide7.xml" Id="R51ec809e0faf41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6e15dfed945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c6da41f9242bc" /><Relationship Type="http://schemas.openxmlformats.org/officeDocument/2006/relationships/theme" Target="/ppt/slideMasters/theme/theme1.xml" Id="Rd2030b9024a24a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9c6da41f9242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ba4eb9cad48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4d35de13d45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4865f779d4c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0864bdc4540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1d0e9117a49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d4ec8adb148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e973e447a41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BME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2 054 546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43 393 559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45 065 487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Petersen, Bygdøy allé 56C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