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d16fb58cc4742a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14b7b1438884434"/>
  </p:sldMasterIdLst>
  <p:sldIdLst>
    <p:sldId xmlns:r="http://schemas.openxmlformats.org/officeDocument/2006/relationships" id="256" r:id="Rc04d5292bd33499f"/>
    <p:sldId xmlns:r="http://schemas.openxmlformats.org/officeDocument/2006/relationships" id="257" r:id="R6314e4ab6c3e45af"/>
    <p:sldId xmlns:r="http://schemas.openxmlformats.org/officeDocument/2006/relationships" id="258" r:id="Re44881fdeb5f4250"/>
    <p:sldId xmlns:r="http://schemas.openxmlformats.org/officeDocument/2006/relationships" id="259" r:id="R78ae4bafabbc47ac"/>
    <p:sldId xmlns:r="http://schemas.openxmlformats.org/officeDocument/2006/relationships" id="260" r:id="R7449100a82984031"/>
    <p:sldId xmlns:r="http://schemas.openxmlformats.org/officeDocument/2006/relationships" id="261" r:id="R4e278890d878492c"/>
    <p:sldId xmlns:r="http://schemas.openxmlformats.org/officeDocument/2006/relationships" id="262" r:id="R58557e5d0290420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4b7b1438884434" /><Relationship Type="http://schemas.openxmlformats.org/officeDocument/2006/relationships/slide" Target="/ppt/slides/slide1.xml" Id="Rc04d5292bd33499f" /><Relationship Type="http://schemas.openxmlformats.org/officeDocument/2006/relationships/slide" Target="/ppt/slides/slide2.xml" Id="R6314e4ab6c3e45af" /><Relationship Type="http://schemas.openxmlformats.org/officeDocument/2006/relationships/slide" Target="/ppt/slides/slide3.xml" Id="Re44881fdeb5f4250" /><Relationship Type="http://schemas.openxmlformats.org/officeDocument/2006/relationships/slide" Target="/ppt/slides/slide4.xml" Id="R78ae4bafabbc47ac" /><Relationship Type="http://schemas.openxmlformats.org/officeDocument/2006/relationships/slide" Target="/ppt/slides/slide5.xml" Id="R7449100a82984031" /><Relationship Type="http://schemas.openxmlformats.org/officeDocument/2006/relationships/slide" Target="/ppt/slides/slide6.xml" Id="R4e278890d878492c" /><Relationship Type="http://schemas.openxmlformats.org/officeDocument/2006/relationships/slide" Target="/ppt/slides/slide7.xml" Id="R58557e5d0290420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0340f022f7445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2bc6f1d64645bd" /><Relationship Type="http://schemas.openxmlformats.org/officeDocument/2006/relationships/theme" Target="/ppt/slideMasters/theme/theme1.xml" Id="R03fc31686365486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2bc6f1d64645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89ef2a8fd3485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229a098155400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044843b6c442a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37a5b9b7244e7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1914e265e64be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9d39c31ed742d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66791e551c42b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SVEINUNG LUNDE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SVEINUNG LUNDE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SVEINUNG LUNDE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SVEINUNG LUNDE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SVEINUNG LUNDE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SVEINUNG LUNDE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−21 534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29 046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5 247 122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8 035 145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SVEINUNG LUNDE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LUNDE SVEINUNG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SVEINUNG LUNDE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Liastølveien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4027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989 196 413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SVEINUNG LUNDE AS</a:t>
            </a:r>
          </a:p>
        </p:txBody>
      </p:sp>
    </p:spTree>
  </p:cSld>
  <p:clrMapOvr>
    <a:masterClrMapping xmlns:a="http://schemas.openxmlformats.org/drawingml/2006/main"/>
  </p:clrMapOvr>
</p:sld>
</file>