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f51baa43c48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13990b8a04a11"/>
  </p:sldMasterIdLst>
  <p:sldIdLst>
    <p:sldId xmlns:r="http://schemas.openxmlformats.org/officeDocument/2006/relationships" id="256" r:id="R22c17971a6da4adf"/>
    <p:sldId xmlns:r="http://schemas.openxmlformats.org/officeDocument/2006/relationships" id="257" r:id="R43f05255361d4b88"/>
    <p:sldId xmlns:r="http://schemas.openxmlformats.org/officeDocument/2006/relationships" id="258" r:id="R0418651890af45f1"/>
    <p:sldId xmlns:r="http://schemas.openxmlformats.org/officeDocument/2006/relationships" id="259" r:id="R104a9ce32391426f"/>
    <p:sldId xmlns:r="http://schemas.openxmlformats.org/officeDocument/2006/relationships" id="260" r:id="Rca60300571354c61"/>
    <p:sldId xmlns:r="http://schemas.openxmlformats.org/officeDocument/2006/relationships" id="261" r:id="R1015face7c0b408d"/>
    <p:sldId xmlns:r="http://schemas.openxmlformats.org/officeDocument/2006/relationships" id="262" r:id="Rc59db673b77841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13990b8a04a11" /><Relationship Type="http://schemas.openxmlformats.org/officeDocument/2006/relationships/slide" Target="/ppt/slides/slide1.xml" Id="R22c17971a6da4adf" /><Relationship Type="http://schemas.openxmlformats.org/officeDocument/2006/relationships/slide" Target="/ppt/slides/slide2.xml" Id="R43f05255361d4b88" /><Relationship Type="http://schemas.openxmlformats.org/officeDocument/2006/relationships/slide" Target="/ppt/slides/slide3.xml" Id="R0418651890af45f1" /><Relationship Type="http://schemas.openxmlformats.org/officeDocument/2006/relationships/slide" Target="/ppt/slides/slide4.xml" Id="R104a9ce32391426f" /><Relationship Type="http://schemas.openxmlformats.org/officeDocument/2006/relationships/slide" Target="/ppt/slides/slide5.xml" Id="Rca60300571354c61" /><Relationship Type="http://schemas.openxmlformats.org/officeDocument/2006/relationships/slide" Target="/ppt/slides/slide6.xml" Id="R1015face7c0b408d" /><Relationship Type="http://schemas.openxmlformats.org/officeDocument/2006/relationships/slide" Target="/ppt/slides/slide7.xml" Id="Rc59db673b77841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7902bd1fe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d67650b4444a6" /><Relationship Type="http://schemas.openxmlformats.org/officeDocument/2006/relationships/theme" Target="/ppt/slideMasters/theme/theme1.xml" Id="Rfce1d057b922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d67650b44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ad60f2666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f6576726e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5a4cf3bac43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9cf76be1d40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26bcf13af44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f72deefe140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6ab878f75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PROSJEKT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2 234 914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11 825 511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11 856 604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OLIMB ANNE-BIRGITTE SKOLT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 PROSJEKT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KAO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M.O.S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OLIMB ANNE-BIRGITTE SKOLT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Saltnesstranda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989 197 983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PROSJEKT AS</a:t>
            </a:r>
          </a:p>
        </p:txBody>
      </p:sp>
    </p:spTree>
  </p:cSld>
  <p:clrMapOvr>
    <a:masterClrMapping xmlns:a="http://schemas.openxmlformats.org/drawingml/2006/main"/>
  </p:clrMapOvr>
</p:sld>
</file>