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0413dda58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67df87e8d4b0e"/>
  </p:sldMasterIdLst>
  <p:sldIdLst>
    <p:sldId xmlns:r="http://schemas.openxmlformats.org/officeDocument/2006/relationships" id="256" r:id="Rcee6891c6d54418e"/>
    <p:sldId xmlns:r="http://schemas.openxmlformats.org/officeDocument/2006/relationships" id="257" r:id="Rc6a4efc43a0b4f1c"/>
    <p:sldId xmlns:r="http://schemas.openxmlformats.org/officeDocument/2006/relationships" id="258" r:id="Rb6fe2e46db3246aa"/>
    <p:sldId xmlns:r="http://schemas.openxmlformats.org/officeDocument/2006/relationships" id="259" r:id="R4d1354d6676d4d25"/>
    <p:sldId xmlns:r="http://schemas.openxmlformats.org/officeDocument/2006/relationships" id="260" r:id="R8e58fe68d55e4242"/>
    <p:sldId xmlns:r="http://schemas.openxmlformats.org/officeDocument/2006/relationships" id="261" r:id="R2b8311f4ed144f2f"/>
    <p:sldId xmlns:r="http://schemas.openxmlformats.org/officeDocument/2006/relationships" id="262" r:id="Rc3b3aa1b5e6b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67df87e8d4b0e" /><Relationship Type="http://schemas.openxmlformats.org/officeDocument/2006/relationships/slide" Target="/ppt/slides/slide1.xml" Id="Rcee6891c6d54418e" /><Relationship Type="http://schemas.openxmlformats.org/officeDocument/2006/relationships/slide" Target="/ppt/slides/slide2.xml" Id="Rc6a4efc43a0b4f1c" /><Relationship Type="http://schemas.openxmlformats.org/officeDocument/2006/relationships/slide" Target="/ppt/slides/slide3.xml" Id="Rb6fe2e46db3246aa" /><Relationship Type="http://schemas.openxmlformats.org/officeDocument/2006/relationships/slide" Target="/ppt/slides/slide4.xml" Id="R4d1354d6676d4d25" /><Relationship Type="http://schemas.openxmlformats.org/officeDocument/2006/relationships/slide" Target="/ppt/slides/slide5.xml" Id="R8e58fe68d55e4242" /><Relationship Type="http://schemas.openxmlformats.org/officeDocument/2006/relationships/slide" Target="/ppt/slides/slide6.xml" Id="R2b8311f4ed144f2f" /><Relationship Type="http://schemas.openxmlformats.org/officeDocument/2006/relationships/slide" Target="/ppt/slides/slide7.xml" Id="Rc3b3aa1b5e6b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020b4eb93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15f9b016e409a" /><Relationship Type="http://schemas.openxmlformats.org/officeDocument/2006/relationships/theme" Target="/ppt/slideMasters/theme/theme1.xml" Id="R52d501e828e5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15f9b016e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e50dba7a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bfc3be6eb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09ad4f2a2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2e635fc9c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93c98b03f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0eda5a087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b19b82270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