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31556a2dc748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09159b83c841b0"/>
  </p:sldMasterIdLst>
  <p:sldIdLst>
    <p:sldId xmlns:r="http://schemas.openxmlformats.org/officeDocument/2006/relationships" id="256" r:id="Rc44597357fb945ce"/>
    <p:sldId xmlns:r="http://schemas.openxmlformats.org/officeDocument/2006/relationships" id="257" r:id="Rd312d20438af43da"/>
    <p:sldId xmlns:r="http://schemas.openxmlformats.org/officeDocument/2006/relationships" id="258" r:id="R79de54af5b0942f1"/>
    <p:sldId xmlns:r="http://schemas.openxmlformats.org/officeDocument/2006/relationships" id="259" r:id="Rcae493f3a9fe4dea"/>
    <p:sldId xmlns:r="http://schemas.openxmlformats.org/officeDocument/2006/relationships" id="260" r:id="R43103b455f57466d"/>
    <p:sldId xmlns:r="http://schemas.openxmlformats.org/officeDocument/2006/relationships" id="261" r:id="Rd1fdfe3d356a40d9"/>
    <p:sldId xmlns:r="http://schemas.openxmlformats.org/officeDocument/2006/relationships" id="262" r:id="R08e0c894450843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09159b83c841b0" /><Relationship Type="http://schemas.openxmlformats.org/officeDocument/2006/relationships/slide" Target="/ppt/slides/slide1.xml" Id="Rc44597357fb945ce" /><Relationship Type="http://schemas.openxmlformats.org/officeDocument/2006/relationships/slide" Target="/ppt/slides/slide2.xml" Id="Rd312d20438af43da" /><Relationship Type="http://schemas.openxmlformats.org/officeDocument/2006/relationships/slide" Target="/ppt/slides/slide3.xml" Id="R79de54af5b0942f1" /><Relationship Type="http://schemas.openxmlformats.org/officeDocument/2006/relationships/slide" Target="/ppt/slides/slide4.xml" Id="Rcae493f3a9fe4dea" /><Relationship Type="http://schemas.openxmlformats.org/officeDocument/2006/relationships/slide" Target="/ppt/slides/slide5.xml" Id="R43103b455f57466d" /><Relationship Type="http://schemas.openxmlformats.org/officeDocument/2006/relationships/slide" Target="/ppt/slides/slide6.xml" Id="Rd1fdfe3d356a40d9" /><Relationship Type="http://schemas.openxmlformats.org/officeDocument/2006/relationships/slide" Target="/ppt/slides/slide7.xml" Id="R08e0c894450843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aea5678b3444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e020698f04ed1" /><Relationship Type="http://schemas.openxmlformats.org/officeDocument/2006/relationships/theme" Target="/ppt/slideMasters/theme/theme1.xml" Id="Rcfca4d87b1cf42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7e020698f04e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05e214a194c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37a38ddda44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a4e1b66f94e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b82ec982f46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acf000f7343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60d2fc85a4d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aa75a3f9848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JEAN B LINAAE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JEAN B LINAAE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JEAN B LINAAE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JEAN B LINAAE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JEAN B LINAAE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JEAN B LINAAE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367 416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242 584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1 279 710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8 261 530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9 190 774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JEAN B LINAAE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LINAAE JEAN BORRELLY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LINAAE CAROLINE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JEAN B LINAAE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Thorsholmen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989 199 285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JEAN B LINAAE AS</a:t>
            </a:r>
          </a:p>
        </p:txBody>
      </p:sp>
    </p:spTree>
  </p:cSld>
  <p:clrMapOvr>
    <a:masterClrMapping xmlns:a="http://schemas.openxmlformats.org/drawingml/2006/main"/>
  </p:clrMapOvr>
</p:sld>
</file>