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9dd4c8c37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6d35e15784937"/>
  </p:sldMasterIdLst>
  <p:sldIdLst>
    <p:sldId xmlns:r="http://schemas.openxmlformats.org/officeDocument/2006/relationships" id="256" r:id="R353c6bb316a74ead"/>
    <p:sldId xmlns:r="http://schemas.openxmlformats.org/officeDocument/2006/relationships" id="257" r:id="R863174843ad942fc"/>
    <p:sldId xmlns:r="http://schemas.openxmlformats.org/officeDocument/2006/relationships" id="258" r:id="R78a610d68cf44e54"/>
    <p:sldId xmlns:r="http://schemas.openxmlformats.org/officeDocument/2006/relationships" id="259" r:id="Rf808885b9546406b"/>
    <p:sldId xmlns:r="http://schemas.openxmlformats.org/officeDocument/2006/relationships" id="260" r:id="R5f4fa9350a3842f3"/>
    <p:sldId xmlns:r="http://schemas.openxmlformats.org/officeDocument/2006/relationships" id="261" r:id="Rec74e5930b784d01"/>
    <p:sldId xmlns:r="http://schemas.openxmlformats.org/officeDocument/2006/relationships" id="262" r:id="Rc29a0df83d9a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6d35e15784937" /><Relationship Type="http://schemas.openxmlformats.org/officeDocument/2006/relationships/slide" Target="/ppt/slides/slide1.xml" Id="R353c6bb316a74ead" /><Relationship Type="http://schemas.openxmlformats.org/officeDocument/2006/relationships/slide" Target="/ppt/slides/slide2.xml" Id="R863174843ad942fc" /><Relationship Type="http://schemas.openxmlformats.org/officeDocument/2006/relationships/slide" Target="/ppt/slides/slide3.xml" Id="R78a610d68cf44e54" /><Relationship Type="http://schemas.openxmlformats.org/officeDocument/2006/relationships/slide" Target="/ppt/slides/slide4.xml" Id="Rf808885b9546406b" /><Relationship Type="http://schemas.openxmlformats.org/officeDocument/2006/relationships/slide" Target="/ppt/slides/slide5.xml" Id="R5f4fa9350a3842f3" /><Relationship Type="http://schemas.openxmlformats.org/officeDocument/2006/relationships/slide" Target="/ppt/slides/slide6.xml" Id="Rec74e5930b784d01" /><Relationship Type="http://schemas.openxmlformats.org/officeDocument/2006/relationships/slide" Target="/ppt/slides/slide7.xml" Id="Rc29a0df83d9a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e21ce599d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083cd2ee4efa" /><Relationship Type="http://schemas.openxmlformats.org/officeDocument/2006/relationships/theme" Target="/ppt/slideMasters/theme/theme1.xml" Id="R901f7889aef5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a083cd2ee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bf6744f51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93cfb6fa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849abffb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9df4957f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3210d779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ecbdda9e4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001f30b3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MARANELL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28 634 152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109 418 722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110 551 540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MAGNE HISDAL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22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pmh@chc.no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