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fabf84743a498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8628d1f58e447a"/>
  </p:sldMasterIdLst>
  <p:sldIdLst>
    <p:sldId xmlns:r="http://schemas.openxmlformats.org/officeDocument/2006/relationships" id="256" r:id="Re5e1a3d93cf446e0"/>
    <p:sldId xmlns:r="http://schemas.openxmlformats.org/officeDocument/2006/relationships" id="257" r:id="R883ef6c208fe4b0d"/>
    <p:sldId xmlns:r="http://schemas.openxmlformats.org/officeDocument/2006/relationships" id="258" r:id="R516d52e804e14f26"/>
    <p:sldId xmlns:r="http://schemas.openxmlformats.org/officeDocument/2006/relationships" id="259" r:id="Rb6e0ada898c647ac"/>
    <p:sldId xmlns:r="http://schemas.openxmlformats.org/officeDocument/2006/relationships" id="260" r:id="Rdc4b6f6625d74d7d"/>
    <p:sldId xmlns:r="http://schemas.openxmlformats.org/officeDocument/2006/relationships" id="261" r:id="R43243adb143a4aa6"/>
    <p:sldId xmlns:r="http://schemas.openxmlformats.org/officeDocument/2006/relationships" id="262" r:id="Rbef31456c74640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8628d1f58e447a" /><Relationship Type="http://schemas.openxmlformats.org/officeDocument/2006/relationships/slide" Target="/ppt/slides/slide1.xml" Id="Re5e1a3d93cf446e0" /><Relationship Type="http://schemas.openxmlformats.org/officeDocument/2006/relationships/slide" Target="/ppt/slides/slide2.xml" Id="R883ef6c208fe4b0d" /><Relationship Type="http://schemas.openxmlformats.org/officeDocument/2006/relationships/slide" Target="/ppt/slides/slide3.xml" Id="R516d52e804e14f26" /><Relationship Type="http://schemas.openxmlformats.org/officeDocument/2006/relationships/slide" Target="/ppt/slides/slide4.xml" Id="Rb6e0ada898c647ac" /><Relationship Type="http://schemas.openxmlformats.org/officeDocument/2006/relationships/slide" Target="/ppt/slides/slide5.xml" Id="Rdc4b6f6625d74d7d" /><Relationship Type="http://schemas.openxmlformats.org/officeDocument/2006/relationships/slide" Target="/ppt/slides/slide6.xml" Id="R43243adb143a4aa6" /><Relationship Type="http://schemas.openxmlformats.org/officeDocument/2006/relationships/slide" Target="/ppt/slides/slide7.xml" Id="Rbef31456c74640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5f82c9795a42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77e705f2940b2" /><Relationship Type="http://schemas.openxmlformats.org/officeDocument/2006/relationships/theme" Target="/ppt/slideMasters/theme/theme1.xml" Id="Reda5f35e3dd847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ca77e705f2940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1e9c64d5d741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cf00f6832f43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9240afb36646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1bfa492f747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17c0787eb49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94288d7dd4d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0a416df8464a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SÆTREN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HOLDING AS ble etablert [år] og holder til i Måløy.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2 531 395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3 720 683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SÆTREN EINAR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6700 Måløy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85 36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989 200 399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SÆTREN HOLDING AS</a:t>
            </a:r>
          </a:p>
        </p:txBody>
      </p:sp>
    </p:spTree>
  </p:cSld>
  <p:clrMapOvr>
    <a:masterClrMapping xmlns:a="http://schemas.openxmlformats.org/drawingml/2006/main"/>
  </p:clrMapOvr>
</p:sld>
</file>