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6488feeaa546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d9d8e94b414a9e"/>
  </p:sldMasterIdLst>
  <p:sldIdLst>
    <p:sldId xmlns:r="http://schemas.openxmlformats.org/officeDocument/2006/relationships" id="256" r:id="R06e99697c5ef4287"/>
    <p:sldId xmlns:r="http://schemas.openxmlformats.org/officeDocument/2006/relationships" id="257" r:id="Rcb0d480538d74bac"/>
    <p:sldId xmlns:r="http://schemas.openxmlformats.org/officeDocument/2006/relationships" id="258" r:id="R5dc1b0ebb94f41ec"/>
    <p:sldId xmlns:r="http://schemas.openxmlformats.org/officeDocument/2006/relationships" id="259" r:id="R95ade7c71de246e6"/>
    <p:sldId xmlns:r="http://schemas.openxmlformats.org/officeDocument/2006/relationships" id="260" r:id="R6bbe95fb05884a8c"/>
    <p:sldId xmlns:r="http://schemas.openxmlformats.org/officeDocument/2006/relationships" id="261" r:id="Rf89ac4b75ff449b4"/>
    <p:sldId xmlns:r="http://schemas.openxmlformats.org/officeDocument/2006/relationships" id="262" r:id="Rbfc589b559cc40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d9d8e94b414a9e" /><Relationship Type="http://schemas.openxmlformats.org/officeDocument/2006/relationships/slide" Target="/ppt/slides/slide1.xml" Id="R06e99697c5ef4287" /><Relationship Type="http://schemas.openxmlformats.org/officeDocument/2006/relationships/slide" Target="/ppt/slides/slide2.xml" Id="Rcb0d480538d74bac" /><Relationship Type="http://schemas.openxmlformats.org/officeDocument/2006/relationships/slide" Target="/ppt/slides/slide3.xml" Id="R5dc1b0ebb94f41ec" /><Relationship Type="http://schemas.openxmlformats.org/officeDocument/2006/relationships/slide" Target="/ppt/slides/slide4.xml" Id="R95ade7c71de246e6" /><Relationship Type="http://schemas.openxmlformats.org/officeDocument/2006/relationships/slide" Target="/ppt/slides/slide5.xml" Id="R6bbe95fb05884a8c" /><Relationship Type="http://schemas.openxmlformats.org/officeDocument/2006/relationships/slide" Target="/ppt/slides/slide6.xml" Id="Rf89ac4b75ff449b4" /><Relationship Type="http://schemas.openxmlformats.org/officeDocument/2006/relationships/slide" Target="/ppt/slides/slide7.xml" Id="Rbfc589b559cc40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c3f8b1d51742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10ea3876e4c0b" /><Relationship Type="http://schemas.openxmlformats.org/officeDocument/2006/relationships/theme" Target="/ppt/slideMasters/theme/theme1.xml" Id="R2780c8904acf4a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d10ea3876e4c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23624fe8243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83a9bea6c4c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0a267925949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b602818a249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b5b86ec1947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8c732ac634b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b5ee8dee248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FLOCKS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FLOCKS HOLDING AS ble etablert [år] og holder til i Ingeberg.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5 358 863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19 649 848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28 915 463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STORIHLE LARS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Halsetveien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2323 Ingeberg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989 200 801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