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e2f63a5a2543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894ba6851a4242"/>
  </p:sldMasterIdLst>
  <p:sldIdLst>
    <p:sldId xmlns:r="http://schemas.openxmlformats.org/officeDocument/2006/relationships" id="256" r:id="R3dbb9fcea5bc4782"/>
    <p:sldId xmlns:r="http://schemas.openxmlformats.org/officeDocument/2006/relationships" id="257" r:id="R2a4d639fa5914f39"/>
    <p:sldId xmlns:r="http://schemas.openxmlformats.org/officeDocument/2006/relationships" id="258" r:id="R33a8d6fc677c4b60"/>
    <p:sldId xmlns:r="http://schemas.openxmlformats.org/officeDocument/2006/relationships" id="259" r:id="Rf181cb214089474b"/>
    <p:sldId xmlns:r="http://schemas.openxmlformats.org/officeDocument/2006/relationships" id="260" r:id="R0416ffc9833c410c"/>
    <p:sldId xmlns:r="http://schemas.openxmlformats.org/officeDocument/2006/relationships" id="261" r:id="Rfdb27115b57f40a8"/>
    <p:sldId xmlns:r="http://schemas.openxmlformats.org/officeDocument/2006/relationships" id="262" r:id="Ra8d69d1536bb49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94ba6851a4242" /><Relationship Type="http://schemas.openxmlformats.org/officeDocument/2006/relationships/slide" Target="/ppt/slides/slide1.xml" Id="R3dbb9fcea5bc4782" /><Relationship Type="http://schemas.openxmlformats.org/officeDocument/2006/relationships/slide" Target="/ppt/slides/slide2.xml" Id="R2a4d639fa5914f39" /><Relationship Type="http://schemas.openxmlformats.org/officeDocument/2006/relationships/slide" Target="/ppt/slides/slide3.xml" Id="R33a8d6fc677c4b60" /><Relationship Type="http://schemas.openxmlformats.org/officeDocument/2006/relationships/slide" Target="/ppt/slides/slide4.xml" Id="Rf181cb214089474b" /><Relationship Type="http://schemas.openxmlformats.org/officeDocument/2006/relationships/slide" Target="/ppt/slides/slide5.xml" Id="R0416ffc9833c410c" /><Relationship Type="http://schemas.openxmlformats.org/officeDocument/2006/relationships/slide" Target="/ppt/slides/slide6.xml" Id="Rfdb27115b57f40a8" /><Relationship Type="http://schemas.openxmlformats.org/officeDocument/2006/relationships/slide" Target="/ppt/slides/slide7.xml" Id="Ra8d69d1536bb49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ecfdb8156d49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39c87bf1b4248" /><Relationship Type="http://schemas.openxmlformats.org/officeDocument/2006/relationships/theme" Target="/ppt/slideMasters/theme/theme1.xml" Id="Rb0124731cca64e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b39c87bf1b42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a849995d2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03b739c2f4a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3e10e9d38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ad1ef513243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f77ee2d3c4b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03cf776134f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605e33dc747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SÆTHRE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SÆTHRE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6 670 628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9 951 530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Mikkjel Fønhus veg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2407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