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8ff6daff3644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c867febb944b5f"/>
  </p:sldMasterIdLst>
  <p:sldIdLst>
    <p:sldId xmlns:r="http://schemas.openxmlformats.org/officeDocument/2006/relationships" id="256" r:id="Reca1934a893b4aa7"/>
    <p:sldId xmlns:r="http://schemas.openxmlformats.org/officeDocument/2006/relationships" id="257" r:id="R9fdda0c187ca4558"/>
    <p:sldId xmlns:r="http://schemas.openxmlformats.org/officeDocument/2006/relationships" id="258" r:id="Rff0ab0a62cd14ca1"/>
    <p:sldId xmlns:r="http://schemas.openxmlformats.org/officeDocument/2006/relationships" id="259" r:id="R1883931539e748ec"/>
    <p:sldId xmlns:r="http://schemas.openxmlformats.org/officeDocument/2006/relationships" id="260" r:id="R5ccaf5fa2599487b"/>
    <p:sldId xmlns:r="http://schemas.openxmlformats.org/officeDocument/2006/relationships" id="261" r:id="Rce33b01f464f431c"/>
    <p:sldId xmlns:r="http://schemas.openxmlformats.org/officeDocument/2006/relationships" id="262" r:id="Rcebdba66cd494b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c867febb944b5f" /><Relationship Type="http://schemas.openxmlformats.org/officeDocument/2006/relationships/slide" Target="/ppt/slides/slide1.xml" Id="Reca1934a893b4aa7" /><Relationship Type="http://schemas.openxmlformats.org/officeDocument/2006/relationships/slide" Target="/ppt/slides/slide2.xml" Id="R9fdda0c187ca4558" /><Relationship Type="http://schemas.openxmlformats.org/officeDocument/2006/relationships/slide" Target="/ppt/slides/slide3.xml" Id="Rff0ab0a62cd14ca1" /><Relationship Type="http://schemas.openxmlformats.org/officeDocument/2006/relationships/slide" Target="/ppt/slides/slide4.xml" Id="R1883931539e748ec" /><Relationship Type="http://schemas.openxmlformats.org/officeDocument/2006/relationships/slide" Target="/ppt/slides/slide5.xml" Id="R5ccaf5fa2599487b" /><Relationship Type="http://schemas.openxmlformats.org/officeDocument/2006/relationships/slide" Target="/ppt/slides/slide6.xml" Id="Rce33b01f464f431c" /><Relationship Type="http://schemas.openxmlformats.org/officeDocument/2006/relationships/slide" Target="/ppt/slides/slide7.xml" Id="Rcebdba66cd494b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3e674ce9fe43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6eaf9c7ce482c" /><Relationship Type="http://schemas.openxmlformats.org/officeDocument/2006/relationships/theme" Target="/ppt/slideMasters/theme/theme1.xml" Id="Rbcf2abcac8154f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b6eaf9c7ce48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5ff49febb4e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9c330e7a846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ca77164414e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cd305c36b48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0899ee57b45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cab3c65a148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8c126f6d049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KRIHAR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KRIHAR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4 047 594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4 492 427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KRISTIAN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HILDE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SILJE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TOM STIAN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SHARE INVESTMENT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TSH AS  –  13,8 %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Perigon, Torvmyrveien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4070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