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785a84ca3245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f738850f284bd3"/>
  </p:sldMasterIdLst>
  <p:sldIdLst>
    <p:sldId xmlns:r="http://schemas.openxmlformats.org/officeDocument/2006/relationships" id="256" r:id="Raaa9170866b44168"/>
    <p:sldId xmlns:r="http://schemas.openxmlformats.org/officeDocument/2006/relationships" id="257" r:id="R7166c7b2654548a6"/>
    <p:sldId xmlns:r="http://schemas.openxmlformats.org/officeDocument/2006/relationships" id="258" r:id="Ra03828de54ee40c8"/>
    <p:sldId xmlns:r="http://schemas.openxmlformats.org/officeDocument/2006/relationships" id="259" r:id="Rc7455f97405c44f0"/>
    <p:sldId xmlns:r="http://schemas.openxmlformats.org/officeDocument/2006/relationships" id="260" r:id="Rfb9fea4b7124498f"/>
    <p:sldId xmlns:r="http://schemas.openxmlformats.org/officeDocument/2006/relationships" id="261" r:id="Ra9bb062200664a43"/>
    <p:sldId xmlns:r="http://schemas.openxmlformats.org/officeDocument/2006/relationships" id="262" r:id="R1e37a961118d40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f738850f284bd3" /><Relationship Type="http://schemas.openxmlformats.org/officeDocument/2006/relationships/slide" Target="/ppt/slides/slide1.xml" Id="Raaa9170866b44168" /><Relationship Type="http://schemas.openxmlformats.org/officeDocument/2006/relationships/slide" Target="/ppt/slides/slide2.xml" Id="R7166c7b2654548a6" /><Relationship Type="http://schemas.openxmlformats.org/officeDocument/2006/relationships/slide" Target="/ppt/slides/slide3.xml" Id="Ra03828de54ee40c8" /><Relationship Type="http://schemas.openxmlformats.org/officeDocument/2006/relationships/slide" Target="/ppt/slides/slide4.xml" Id="Rc7455f97405c44f0" /><Relationship Type="http://schemas.openxmlformats.org/officeDocument/2006/relationships/slide" Target="/ppt/slides/slide5.xml" Id="Rfb9fea4b7124498f" /><Relationship Type="http://schemas.openxmlformats.org/officeDocument/2006/relationships/slide" Target="/ppt/slides/slide6.xml" Id="Ra9bb062200664a43" /><Relationship Type="http://schemas.openxmlformats.org/officeDocument/2006/relationships/slide" Target="/ppt/slides/slide7.xml" Id="R1e37a961118d40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29c8d0cd546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551367ec94758" /><Relationship Type="http://schemas.openxmlformats.org/officeDocument/2006/relationships/theme" Target="/ppt/slideMasters/theme/theme1.xml" Id="R1f68917975cc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2551367ec9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a568d5a60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ff07630db43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7606d2c1649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cf5eee32e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b58a09af24c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8975743114c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5ecd02b8e42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