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af7ec3a39542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63b76cedc94106"/>
  </p:sldMasterIdLst>
  <p:sldIdLst>
    <p:sldId xmlns:r="http://schemas.openxmlformats.org/officeDocument/2006/relationships" id="256" r:id="R2e8ee4d3360a4535"/>
    <p:sldId xmlns:r="http://schemas.openxmlformats.org/officeDocument/2006/relationships" id="257" r:id="Rd4054c5fdedb46a8"/>
    <p:sldId xmlns:r="http://schemas.openxmlformats.org/officeDocument/2006/relationships" id="258" r:id="Re4509c67a68c480a"/>
    <p:sldId xmlns:r="http://schemas.openxmlformats.org/officeDocument/2006/relationships" id="259" r:id="R0c16bdc6cfb54e6f"/>
    <p:sldId xmlns:r="http://schemas.openxmlformats.org/officeDocument/2006/relationships" id="260" r:id="Rf8ec3eed94494be4"/>
    <p:sldId xmlns:r="http://schemas.openxmlformats.org/officeDocument/2006/relationships" id="261" r:id="Rcc505159f45742b7"/>
    <p:sldId xmlns:r="http://schemas.openxmlformats.org/officeDocument/2006/relationships" id="262" r:id="R88f38dc374b140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63b76cedc94106" /><Relationship Type="http://schemas.openxmlformats.org/officeDocument/2006/relationships/slide" Target="/ppt/slides/slide1.xml" Id="R2e8ee4d3360a4535" /><Relationship Type="http://schemas.openxmlformats.org/officeDocument/2006/relationships/slide" Target="/ppt/slides/slide2.xml" Id="Rd4054c5fdedb46a8" /><Relationship Type="http://schemas.openxmlformats.org/officeDocument/2006/relationships/slide" Target="/ppt/slides/slide3.xml" Id="Re4509c67a68c480a" /><Relationship Type="http://schemas.openxmlformats.org/officeDocument/2006/relationships/slide" Target="/ppt/slides/slide4.xml" Id="R0c16bdc6cfb54e6f" /><Relationship Type="http://schemas.openxmlformats.org/officeDocument/2006/relationships/slide" Target="/ppt/slides/slide5.xml" Id="Rf8ec3eed94494be4" /><Relationship Type="http://schemas.openxmlformats.org/officeDocument/2006/relationships/slide" Target="/ppt/slides/slide6.xml" Id="Rcc505159f45742b7" /><Relationship Type="http://schemas.openxmlformats.org/officeDocument/2006/relationships/slide" Target="/ppt/slides/slide7.xml" Id="R88f38dc374b140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c521db71d448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dd96f5c804cf7" /><Relationship Type="http://schemas.openxmlformats.org/officeDocument/2006/relationships/theme" Target="/ppt/slideMasters/theme/theme1.xml" Id="Rc0ef0b3f4d6845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8dd96f5c804c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3a7e3572448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b869602564c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d69ec417844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9d9ad1d7b48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88c45e0c146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fc810b06b45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6946aefcd4c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S.S CAPITAL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S.S CAPITAL MANAGEMENT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93 943 321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255 174 892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259 275 179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SKÅLAND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Drageland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47 65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