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058c8f297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ad8206251494c"/>
  </p:sldMasterIdLst>
  <p:sldIdLst>
    <p:sldId xmlns:r="http://schemas.openxmlformats.org/officeDocument/2006/relationships" id="256" r:id="R9ef9d315176e452d"/>
    <p:sldId xmlns:r="http://schemas.openxmlformats.org/officeDocument/2006/relationships" id="257" r:id="Rc065352e6a204d57"/>
    <p:sldId xmlns:r="http://schemas.openxmlformats.org/officeDocument/2006/relationships" id="258" r:id="R6f023fd3a7184363"/>
    <p:sldId xmlns:r="http://schemas.openxmlformats.org/officeDocument/2006/relationships" id="259" r:id="Re0c02399f4b74cfe"/>
    <p:sldId xmlns:r="http://schemas.openxmlformats.org/officeDocument/2006/relationships" id="260" r:id="Re9c1fd7832e34904"/>
    <p:sldId xmlns:r="http://schemas.openxmlformats.org/officeDocument/2006/relationships" id="261" r:id="Rbc0f7709fe514056"/>
    <p:sldId xmlns:r="http://schemas.openxmlformats.org/officeDocument/2006/relationships" id="262" r:id="R34aac383d07340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ad8206251494c" /><Relationship Type="http://schemas.openxmlformats.org/officeDocument/2006/relationships/slide" Target="/ppt/slides/slide1.xml" Id="R9ef9d315176e452d" /><Relationship Type="http://schemas.openxmlformats.org/officeDocument/2006/relationships/slide" Target="/ppt/slides/slide2.xml" Id="Rc065352e6a204d57" /><Relationship Type="http://schemas.openxmlformats.org/officeDocument/2006/relationships/slide" Target="/ppt/slides/slide3.xml" Id="R6f023fd3a7184363" /><Relationship Type="http://schemas.openxmlformats.org/officeDocument/2006/relationships/slide" Target="/ppt/slides/slide4.xml" Id="Re0c02399f4b74cfe" /><Relationship Type="http://schemas.openxmlformats.org/officeDocument/2006/relationships/slide" Target="/ppt/slides/slide5.xml" Id="Re9c1fd7832e34904" /><Relationship Type="http://schemas.openxmlformats.org/officeDocument/2006/relationships/slide" Target="/ppt/slides/slide6.xml" Id="Rbc0f7709fe514056" /><Relationship Type="http://schemas.openxmlformats.org/officeDocument/2006/relationships/slide" Target="/ppt/slides/slide7.xml" Id="R34aac383d07340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c25b8a18142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7234bab55422c" /><Relationship Type="http://schemas.openxmlformats.org/officeDocument/2006/relationships/theme" Target="/ppt/slideMasters/theme/theme1.xml" Id="R3de55e8453e7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b7234bab55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6f25816640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473f7e126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b93a1a5b6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eb2121ec4c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ae64f81ec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bc98f77c843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b4cca5233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HOLDING AS ble etablert [år] og holder til i Træna.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4 587 856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4 602 212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BJØRG 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JOHNNY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8770 Træna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 HOLDING AS</a:t>
            </a:r>
          </a:p>
        </p:txBody>
      </p:sp>
    </p:spTree>
  </p:cSld>
  <p:clrMapOvr>
    <a:masterClrMapping xmlns:a="http://schemas.openxmlformats.org/drawingml/2006/main"/>
  </p:clrMapOvr>
</p:sld>
</file>