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2bbd4f02c1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1c22eb4c64249"/>
  </p:sldMasterIdLst>
  <p:sldIdLst>
    <p:sldId xmlns:r="http://schemas.openxmlformats.org/officeDocument/2006/relationships" id="256" r:id="R4dfa16a2a0984626"/>
    <p:sldId xmlns:r="http://schemas.openxmlformats.org/officeDocument/2006/relationships" id="257" r:id="R0d1c13215ab444cd"/>
    <p:sldId xmlns:r="http://schemas.openxmlformats.org/officeDocument/2006/relationships" id="258" r:id="R409f15e046fc469f"/>
    <p:sldId xmlns:r="http://schemas.openxmlformats.org/officeDocument/2006/relationships" id="259" r:id="R7750cb415dad4797"/>
    <p:sldId xmlns:r="http://schemas.openxmlformats.org/officeDocument/2006/relationships" id="260" r:id="Rf9a7d7c4b08349c3"/>
    <p:sldId xmlns:r="http://schemas.openxmlformats.org/officeDocument/2006/relationships" id="261" r:id="R05dd41077d5e4af6"/>
    <p:sldId xmlns:r="http://schemas.openxmlformats.org/officeDocument/2006/relationships" id="262" r:id="R980df808be2c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1c22eb4c64249" /><Relationship Type="http://schemas.openxmlformats.org/officeDocument/2006/relationships/slide" Target="/ppt/slides/slide1.xml" Id="R4dfa16a2a0984626" /><Relationship Type="http://schemas.openxmlformats.org/officeDocument/2006/relationships/slide" Target="/ppt/slides/slide2.xml" Id="R0d1c13215ab444cd" /><Relationship Type="http://schemas.openxmlformats.org/officeDocument/2006/relationships/slide" Target="/ppt/slides/slide3.xml" Id="R409f15e046fc469f" /><Relationship Type="http://schemas.openxmlformats.org/officeDocument/2006/relationships/slide" Target="/ppt/slides/slide4.xml" Id="R7750cb415dad4797" /><Relationship Type="http://schemas.openxmlformats.org/officeDocument/2006/relationships/slide" Target="/ppt/slides/slide5.xml" Id="Rf9a7d7c4b08349c3" /><Relationship Type="http://schemas.openxmlformats.org/officeDocument/2006/relationships/slide" Target="/ppt/slides/slide6.xml" Id="R05dd41077d5e4af6" /><Relationship Type="http://schemas.openxmlformats.org/officeDocument/2006/relationships/slide" Target="/ppt/slides/slide7.xml" Id="R980df808be2c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b9a3029f14d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d9514161d4fae" /><Relationship Type="http://schemas.openxmlformats.org/officeDocument/2006/relationships/theme" Target="/ppt/slideMasters/theme/theme1.xml" Id="Rc82c36619be8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ad9514161d4f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daae6d2d740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28071b1684c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28afbfad948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9af041f0145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ef464694440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d28051fa5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7174bcf3b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A. 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A. SVENDSEN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TOM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