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2f306c535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2922bb43f4d2c"/>
  </p:sldMasterIdLst>
  <p:sldIdLst>
    <p:sldId xmlns:r="http://schemas.openxmlformats.org/officeDocument/2006/relationships" id="256" r:id="R71c40f995c1a4108"/>
    <p:sldId xmlns:r="http://schemas.openxmlformats.org/officeDocument/2006/relationships" id="257" r:id="R40017adac3964c00"/>
    <p:sldId xmlns:r="http://schemas.openxmlformats.org/officeDocument/2006/relationships" id="258" r:id="R8e98a91bd1f74be2"/>
    <p:sldId xmlns:r="http://schemas.openxmlformats.org/officeDocument/2006/relationships" id="259" r:id="R594a53c0d2dd4eb1"/>
    <p:sldId xmlns:r="http://schemas.openxmlformats.org/officeDocument/2006/relationships" id="260" r:id="R84b0333549184bcc"/>
    <p:sldId xmlns:r="http://schemas.openxmlformats.org/officeDocument/2006/relationships" id="261" r:id="Rcba75ad42ac548d0"/>
    <p:sldId xmlns:r="http://schemas.openxmlformats.org/officeDocument/2006/relationships" id="262" r:id="Ree3a627d91a3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2922bb43f4d2c" /><Relationship Type="http://schemas.openxmlformats.org/officeDocument/2006/relationships/slide" Target="/ppt/slides/slide1.xml" Id="R71c40f995c1a4108" /><Relationship Type="http://schemas.openxmlformats.org/officeDocument/2006/relationships/slide" Target="/ppt/slides/slide2.xml" Id="R40017adac3964c00" /><Relationship Type="http://schemas.openxmlformats.org/officeDocument/2006/relationships/slide" Target="/ppt/slides/slide3.xml" Id="R8e98a91bd1f74be2" /><Relationship Type="http://schemas.openxmlformats.org/officeDocument/2006/relationships/slide" Target="/ppt/slides/slide4.xml" Id="R594a53c0d2dd4eb1" /><Relationship Type="http://schemas.openxmlformats.org/officeDocument/2006/relationships/slide" Target="/ppt/slides/slide5.xml" Id="R84b0333549184bcc" /><Relationship Type="http://schemas.openxmlformats.org/officeDocument/2006/relationships/slide" Target="/ppt/slides/slide6.xml" Id="Rcba75ad42ac548d0" /><Relationship Type="http://schemas.openxmlformats.org/officeDocument/2006/relationships/slide" Target="/ppt/slides/slide7.xml" Id="Ree3a627d91a3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4132fd119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7b29c6a146c7" /><Relationship Type="http://schemas.openxmlformats.org/officeDocument/2006/relationships/theme" Target="/ppt/slideMasters/theme/theme1.xml" Id="R25811379c078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87b29c6a1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14623859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2a207046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8d26d88f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580f0409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f66453e3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de99b307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1c50aef85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