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d73d726dc544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415cb1ee4848ed"/>
  </p:sldMasterIdLst>
  <p:sldIdLst>
    <p:sldId xmlns:r="http://schemas.openxmlformats.org/officeDocument/2006/relationships" id="256" r:id="Raac44af9856044df"/>
    <p:sldId xmlns:r="http://schemas.openxmlformats.org/officeDocument/2006/relationships" id="257" r:id="R57d8a93dc9d949f9"/>
    <p:sldId xmlns:r="http://schemas.openxmlformats.org/officeDocument/2006/relationships" id="258" r:id="R8c183312c8184a42"/>
    <p:sldId xmlns:r="http://schemas.openxmlformats.org/officeDocument/2006/relationships" id="259" r:id="R4231ff87b1464ec5"/>
    <p:sldId xmlns:r="http://schemas.openxmlformats.org/officeDocument/2006/relationships" id="260" r:id="Rbf136806591440f2"/>
    <p:sldId xmlns:r="http://schemas.openxmlformats.org/officeDocument/2006/relationships" id="261" r:id="R8f06f268a14c410f"/>
    <p:sldId xmlns:r="http://schemas.openxmlformats.org/officeDocument/2006/relationships" id="262" r:id="R9a70647c60ff41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415cb1ee4848ed" /><Relationship Type="http://schemas.openxmlformats.org/officeDocument/2006/relationships/slide" Target="/ppt/slides/slide1.xml" Id="Raac44af9856044df" /><Relationship Type="http://schemas.openxmlformats.org/officeDocument/2006/relationships/slide" Target="/ppt/slides/slide2.xml" Id="R57d8a93dc9d949f9" /><Relationship Type="http://schemas.openxmlformats.org/officeDocument/2006/relationships/slide" Target="/ppt/slides/slide3.xml" Id="R8c183312c8184a42" /><Relationship Type="http://schemas.openxmlformats.org/officeDocument/2006/relationships/slide" Target="/ppt/slides/slide4.xml" Id="R4231ff87b1464ec5" /><Relationship Type="http://schemas.openxmlformats.org/officeDocument/2006/relationships/slide" Target="/ppt/slides/slide5.xml" Id="Rbf136806591440f2" /><Relationship Type="http://schemas.openxmlformats.org/officeDocument/2006/relationships/slide" Target="/ppt/slides/slide6.xml" Id="R8f06f268a14c410f" /><Relationship Type="http://schemas.openxmlformats.org/officeDocument/2006/relationships/slide" Target="/ppt/slides/slide7.xml" Id="R9a70647c60ff41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4cc69539c4d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e3b9382bd42fd" /><Relationship Type="http://schemas.openxmlformats.org/officeDocument/2006/relationships/theme" Target="/ppt/slideMasters/theme/theme1.xml" Id="Rd71e794458fe41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fe3b9382bd42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fe056f38647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2027e167243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03a8f7e224b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f32ab658046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7a313cbb647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e7e22426b44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bdf0ba5b143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8 695 643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205 939 762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HAGEN SOMMERSETH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HAGEN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toto@ghagen.no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