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b37523894d49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1a99f73e134e6e"/>
  </p:sldMasterIdLst>
  <p:sldIdLst>
    <p:sldId xmlns:r="http://schemas.openxmlformats.org/officeDocument/2006/relationships" id="256" r:id="R61e247c7da72444a"/>
    <p:sldId xmlns:r="http://schemas.openxmlformats.org/officeDocument/2006/relationships" id="257" r:id="Rb18d592f62b445cb"/>
    <p:sldId xmlns:r="http://schemas.openxmlformats.org/officeDocument/2006/relationships" id="258" r:id="Rdec31f61f5e84ffb"/>
    <p:sldId xmlns:r="http://schemas.openxmlformats.org/officeDocument/2006/relationships" id="259" r:id="R765163fe1723454e"/>
    <p:sldId xmlns:r="http://schemas.openxmlformats.org/officeDocument/2006/relationships" id="260" r:id="R228c87753f734766"/>
    <p:sldId xmlns:r="http://schemas.openxmlformats.org/officeDocument/2006/relationships" id="261" r:id="Rf9c1a6bde90442a6"/>
    <p:sldId xmlns:r="http://schemas.openxmlformats.org/officeDocument/2006/relationships" id="262" r:id="R6acc6818e41d4a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a99f73e134e6e" /><Relationship Type="http://schemas.openxmlformats.org/officeDocument/2006/relationships/slide" Target="/ppt/slides/slide1.xml" Id="R61e247c7da72444a" /><Relationship Type="http://schemas.openxmlformats.org/officeDocument/2006/relationships/slide" Target="/ppt/slides/slide2.xml" Id="Rb18d592f62b445cb" /><Relationship Type="http://schemas.openxmlformats.org/officeDocument/2006/relationships/slide" Target="/ppt/slides/slide3.xml" Id="Rdec31f61f5e84ffb" /><Relationship Type="http://schemas.openxmlformats.org/officeDocument/2006/relationships/slide" Target="/ppt/slides/slide4.xml" Id="R765163fe1723454e" /><Relationship Type="http://schemas.openxmlformats.org/officeDocument/2006/relationships/slide" Target="/ppt/slides/slide5.xml" Id="R228c87753f734766" /><Relationship Type="http://schemas.openxmlformats.org/officeDocument/2006/relationships/slide" Target="/ppt/slides/slide6.xml" Id="Rf9c1a6bde90442a6" /><Relationship Type="http://schemas.openxmlformats.org/officeDocument/2006/relationships/slide" Target="/ppt/slides/slide7.xml" Id="R6acc6818e41d4a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a569ce2e143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aae3b3e5a4b23" /><Relationship Type="http://schemas.openxmlformats.org/officeDocument/2006/relationships/theme" Target="/ppt/slideMasters/theme/theme1.xml" Id="R9dcd3232bb9542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caae3b3e5a4b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21fa8883b48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fd3accdbe41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28daa818a4a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92cc494e74a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ebf3f45164f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438f0c1a74e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567eb91a0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