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1147919b2543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107ed821464513"/>
  </p:sldMasterIdLst>
  <p:sldIdLst>
    <p:sldId xmlns:r="http://schemas.openxmlformats.org/officeDocument/2006/relationships" id="256" r:id="Rb36f65907f9840ce"/>
    <p:sldId xmlns:r="http://schemas.openxmlformats.org/officeDocument/2006/relationships" id="257" r:id="R60b3a448fe0340f8"/>
    <p:sldId xmlns:r="http://schemas.openxmlformats.org/officeDocument/2006/relationships" id="258" r:id="R178f9c4f8ff44709"/>
    <p:sldId xmlns:r="http://schemas.openxmlformats.org/officeDocument/2006/relationships" id="259" r:id="R2f673d477def4de4"/>
    <p:sldId xmlns:r="http://schemas.openxmlformats.org/officeDocument/2006/relationships" id="260" r:id="Rb9a6bc1c72174004"/>
    <p:sldId xmlns:r="http://schemas.openxmlformats.org/officeDocument/2006/relationships" id="261" r:id="R45be99656c7c42ee"/>
    <p:sldId xmlns:r="http://schemas.openxmlformats.org/officeDocument/2006/relationships" id="262" r:id="R1e2c098ce8af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07ed821464513" /><Relationship Type="http://schemas.openxmlformats.org/officeDocument/2006/relationships/slide" Target="/ppt/slides/slide1.xml" Id="Rb36f65907f9840ce" /><Relationship Type="http://schemas.openxmlformats.org/officeDocument/2006/relationships/slide" Target="/ppt/slides/slide2.xml" Id="R60b3a448fe0340f8" /><Relationship Type="http://schemas.openxmlformats.org/officeDocument/2006/relationships/slide" Target="/ppt/slides/slide3.xml" Id="R178f9c4f8ff44709" /><Relationship Type="http://schemas.openxmlformats.org/officeDocument/2006/relationships/slide" Target="/ppt/slides/slide4.xml" Id="R2f673d477def4de4" /><Relationship Type="http://schemas.openxmlformats.org/officeDocument/2006/relationships/slide" Target="/ppt/slides/slide5.xml" Id="Rb9a6bc1c72174004" /><Relationship Type="http://schemas.openxmlformats.org/officeDocument/2006/relationships/slide" Target="/ppt/slides/slide6.xml" Id="R45be99656c7c42ee" /><Relationship Type="http://schemas.openxmlformats.org/officeDocument/2006/relationships/slide" Target="/ppt/slides/slide7.xml" Id="R1e2c098ce8af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6a1186eed44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59df2ad1d4c4e" /><Relationship Type="http://schemas.openxmlformats.org/officeDocument/2006/relationships/theme" Target="/ppt/slideMasters/theme/theme1.xml" Id="R01ab7ad294f746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d59df2ad1d4c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ce49e14ec4a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17e3a044147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e943ca05c46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83b3338e645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33b98ca8046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a1e461dc841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30385372b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 PLUSS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 PLUSS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2 631 033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27 087 346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27 101 364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KITTELSEN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Eikervei 37C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989 207 989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PLUSS AS</a:t>
            </a:r>
          </a:p>
        </p:txBody>
      </p:sp>
    </p:spTree>
  </p:cSld>
  <p:clrMapOvr>
    <a:masterClrMapping xmlns:a="http://schemas.openxmlformats.org/drawingml/2006/main"/>
  </p:clrMapOvr>
</p:sld>
</file>