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cbe882acb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c87d5511224064"/>
  </p:sldMasterIdLst>
  <p:sldIdLst>
    <p:sldId xmlns:r="http://schemas.openxmlformats.org/officeDocument/2006/relationships" id="256" r:id="R09214c7e6c284082"/>
    <p:sldId xmlns:r="http://schemas.openxmlformats.org/officeDocument/2006/relationships" id="257" r:id="Rae6a1171c3994fef"/>
    <p:sldId xmlns:r="http://schemas.openxmlformats.org/officeDocument/2006/relationships" id="258" r:id="Rc5977f68f3a44b91"/>
    <p:sldId xmlns:r="http://schemas.openxmlformats.org/officeDocument/2006/relationships" id="259" r:id="Rc1af0113f814499e"/>
    <p:sldId xmlns:r="http://schemas.openxmlformats.org/officeDocument/2006/relationships" id="260" r:id="Rc02ba6d46d54498a"/>
    <p:sldId xmlns:r="http://schemas.openxmlformats.org/officeDocument/2006/relationships" id="261" r:id="Rad76e30bb86743c3"/>
    <p:sldId xmlns:r="http://schemas.openxmlformats.org/officeDocument/2006/relationships" id="262" r:id="Rc56669d12780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87d5511224064" /><Relationship Type="http://schemas.openxmlformats.org/officeDocument/2006/relationships/slide" Target="/ppt/slides/slide1.xml" Id="R09214c7e6c284082" /><Relationship Type="http://schemas.openxmlformats.org/officeDocument/2006/relationships/slide" Target="/ppt/slides/slide2.xml" Id="Rae6a1171c3994fef" /><Relationship Type="http://schemas.openxmlformats.org/officeDocument/2006/relationships/slide" Target="/ppt/slides/slide3.xml" Id="Rc5977f68f3a44b91" /><Relationship Type="http://schemas.openxmlformats.org/officeDocument/2006/relationships/slide" Target="/ppt/slides/slide4.xml" Id="Rc1af0113f814499e" /><Relationship Type="http://schemas.openxmlformats.org/officeDocument/2006/relationships/slide" Target="/ppt/slides/slide5.xml" Id="Rc02ba6d46d54498a" /><Relationship Type="http://schemas.openxmlformats.org/officeDocument/2006/relationships/slide" Target="/ppt/slides/slide6.xml" Id="Rad76e30bb86743c3" /><Relationship Type="http://schemas.openxmlformats.org/officeDocument/2006/relationships/slide" Target="/ppt/slides/slide7.xml" Id="Rc56669d12780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e20991130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1970b7a14289" /><Relationship Type="http://schemas.openxmlformats.org/officeDocument/2006/relationships/theme" Target="/ppt/slideMasters/theme/theme1.xml" Id="Rd2b6ea186046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4e1970b7a1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f3d4c9fc4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6b750085c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de9f14c16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8fe7b6c0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f8bd0b2724b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bc67dcde1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a04acb16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H.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H. 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3 089 087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3 115 370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Lindekleiv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H. EIENDOM AS</a:t>
            </a:r>
          </a:p>
        </p:txBody>
      </p:sp>
    </p:spTree>
  </p:cSld>
  <p:clrMapOvr>
    <a:masterClrMapping xmlns:a="http://schemas.openxmlformats.org/drawingml/2006/main"/>
  </p:clrMapOvr>
</p:sld>
</file>