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54e3039f2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9a50471604f64"/>
  </p:sldMasterIdLst>
  <p:sldIdLst>
    <p:sldId xmlns:r="http://schemas.openxmlformats.org/officeDocument/2006/relationships" id="256" r:id="R17a32680e4a54c76"/>
    <p:sldId xmlns:r="http://schemas.openxmlformats.org/officeDocument/2006/relationships" id="257" r:id="Rc01022112cbd488a"/>
    <p:sldId xmlns:r="http://schemas.openxmlformats.org/officeDocument/2006/relationships" id="258" r:id="R81403f14ef8449de"/>
    <p:sldId xmlns:r="http://schemas.openxmlformats.org/officeDocument/2006/relationships" id="259" r:id="R573e38a67c4a4c07"/>
    <p:sldId xmlns:r="http://schemas.openxmlformats.org/officeDocument/2006/relationships" id="260" r:id="R730b0401e35841d6"/>
    <p:sldId xmlns:r="http://schemas.openxmlformats.org/officeDocument/2006/relationships" id="261" r:id="R119357552ae3470a"/>
    <p:sldId xmlns:r="http://schemas.openxmlformats.org/officeDocument/2006/relationships" id="262" r:id="R009bf720d367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9a50471604f64" /><Relationship Type="http://schemas.openxmlformats.org/officeDocument/2006/relationships/slide" Target="/ppt/slides/slide1.xml" Id="R17a32680e4a54c76" /><Relationship Type="http://schemas.openxmlformats.org/officeDocument/2006/relationships/slide" Target="/ppt/slides/slide2.xml" Id="Rc01022112cbd488a" /><Relationship Type="http://schemas.openxmlformats.org/officeDocument/2006/relationships/slide" Target="/ppt/slides/slide3.xml" Id="R81403f14ef8449de" /><Relationship Type="http://schemas.openxmlformats.org/officeDocument/2006/relationships/slide" Target="/ppt/slides/slide4.xml" Id="R573e38a67c4a4c07" /><Relationship Type="http://schemas.openxmlformats.org/officeDocument/2006/relationships/slide" Target="/ppt/slides/slide5.xml" Id="R730b0401e35841d6" /><Relationship Type="http://schemas.openxmlformats.org/officeDocument/2006/relationships/slide" Target="/ppt/slides/slide6.xml" Id="R119357552ae3470a" /><Relationship Type="http://schemas.openxmlformats.org/officeDocument/2006/relationships/slide" Target="/ppt/slides/slide7.xml" Id="R009bf720d367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554b9a1c24c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6eec41b654b3a" /><Relationship Type="http://schemas.openxmlformats.org/officeDocument/2006/relationships/theme" Target="/ppt/slideMasters/theme/theme1.xml" Id="R69a335510434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6eec41b654b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7b647038044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761d376bb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5f14ad41141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1cd48c004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309312dff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ae605ca7c42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1be3cd0ae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