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bcbf4865b74e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1c63873717442e"/>
  </p:sldMasterIdLst>
  <p:sldIdLst>
    <p:sldId xmlns:r="http://schemas.openxmlformats.org/officeDocument/2006/relationships" id="256" r:id="R75c9edc6a1d34675"/>
    <p:sldId xmlns:r="http://schemas.openxmlformats.org/officeDocument/2006/relationships" id="257" r:id="Rfa1f3fc637434a0f"/>
    <p:sldId xmlns:r="http://schemas.openxmlformats.org/officeDocument/2006/relationships" id="258" r:id="R9916736c4b794856"/>
    <p:sldId xmlns:r="http://schemas.openxmlformats.org/officeDocument/2006/relationships" id="259" r:id="Rbc46530c7cf74bf2"/>
    <p:sldId xmlns:r="http://schemas.openxmlformats.org/officeDocument/2006/relationships" id="260" r:id="R37cb93fa0b96449c"/>
    <p:sldId xmlns:r="http://schemas.openxmlformats.org/officeDocument/2006/relationships" id="261" r:id="Rbf423ca140f94ae7"/>
    <p:sldId xmlns:r="http://schemas.openxmlformats.org/officeDocument/2006/relationships" id="262" r:id="Rb334c70997244b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c63873717442e" /><Relationship Type="http://schemas.openxmlformats.org/officeDocument/2006/relationships/slide" Target="/ppt/slides/slide1.xml" Id="R75c9edc6a1d34675" /><Relationship Type="http://schemas.openxmlformats.org/officeDocument/2006/relationships/slide" Target="/ppt/slides/slide2.xml" Id="Rfa1f3fc637434a0f" /><Relationship Type="http://schemas.openxmlformats.org/officeDocument/2006/relationships/slide" Target="/ppt/slides/slide3.xml" Id="R9916736c4b794856" /><Relationship Type="http://schemas.openxmlformats.org/officeDocument/2006/relationships/slide" Target="/ppt/slides/slide4.xml" Id="Rbc46530c7cf74bf2" /><Relationship Type="http://schemas.openxmlformats.org/officeDocument/2006/relationships/slide" Target="/ppt/slides/slide5.xml" Id="R37cb93fa0b96449c" /><Relationship Type="http://schemas.openxmlformats.org/officeDocument/2006/relationships/slide" Target="/ppt/slides/slide6.xml" Id="Rbf423ca140f94ae7" /><Relationship Type="http://schemas.openxmlformats.org/officeDocument/2006/relationships/slide" Target="/ppt/slides/slide7.xml" Id="Rb334c70997244b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b1d36e64e46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dbf010fda4d9f" /><Relationship Type="http://schemas.openxmlformats.org/officeDocument/2006/relationships/theme" Target="/ppt/slideMasters/theme/theme1.xml" Id="Re52c2d900ba54e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9dbf010fda4d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2c07585e741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06865fbad4c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4701b4c8346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6fb72b4644a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744c4f16b4a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e5a47d86140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10bad256744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ALFRED 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ALFRED H HOLDING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630 666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143 467 565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144 211 714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HALSTENSEN ALFRED INGVAR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Rotvollen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5235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13 32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alfred.halstensen@med.vib.no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989 216 635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