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ae7c7c6d2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9095162714279"/>
  </p:sldMasterIdLst>
  <p:sldIdLst>
    <p:sldId xmlns:r="http://schemas.openxmlformats.org/officeDocument/2006/relationships" id="256" r:id="R5854a2bcb4494931"/>
    <p:sldId xmlns:r="http://schemas.openxmlformats.org/officeDocument/2006/relationships" id="257" r:id="Rb4f55e6e0b624de3"/>
    <p:sldId xmlns:r="http://schemas.openxmlformats.org/officeDocument/2006/relationships" id="258" r:id="R0eb0a4c2c3c640bd"/>
    <p:sldId xmlns:r="http://schemas.openxmlformats.org/officeDocument/2006/relationships" id="259" r:id="R28bc402ae2be4049"/>
    <p:sldId xmlns:r="http://schemas.openxmlformats.org/officeDocument/2006/relationships" id="260" r:id="R839e9a15df48482d"/>
    <p:sldId xmlns:r="http://schemas.openxmlformats.org/officeDocument/2006/relationships" id="261" r:id="Rf379e54ca4dc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9095162714279" /><Relationship Type="http://schemas.openxmlformats.org/officeDocument/2006/relationships/slide" Target="/ppt/slides/slide1.xml" Id="R5854a2bcb4494931" /><Relationship Type="http://schemas.openxmlformats.org/officeDocument/2006/relationships/slide" Target="/ppt/slides/slide2.xml" Id="Rb4f55e6e0b624de3" /><Relationship Type="http://schemas.openxmlformats.org/officeDocument/2006/relationships/slide" Target="/ppt/slides/slide3.xml" Id="R0eb0a4c2c3c640bd" /><Relationship Type="http://schemas.openxmlformats.org/officeDocument/2006/relationships/slide" Target="/ppt/slides/slide4.xml" Id="R28bc402ae2be4049" /><Relationship Type="http://schemas.openxmlformats.org/officeDocument/2006/relationships/slide" Target="/ppt/slides/slide5.xml" Id="R839e9a15df48482d" /><Relationship Type="http://schemas.openxmlformats.org/officeDocument/2006/relationships/slide" Target="/ppt/slides/slide6.xml" Id="Rf379e54ca4dc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dcd66b247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bef8304c9401c" /><Relationship Type="http://schemas.openxmlformats.org/officeDocument/2006/relationships/theme" Target="/ppt/slideMasters/theme/theme1.xml" Id="Racfb1c113bb9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bef8304c9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7dd08b1a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465e2461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d7f82717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1cc5e603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c35a12cf0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d1b0897f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MALSTRAUM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