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e33bee90e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4dcff6a3e4563"/>
  </p:sldMasterIdLst>
  <p:sldIdLst>
    <p:sldId xmlns:r="http://schemas.openxmlformats.org/officeDocument/2006/relationships" id="256" r:id="Rf5bdfd997f074ecb"/>
    <p:sldId xmlns:r="http://schemas.openxmlformats.org/officeDocument/2006/relationships" id="257" r:id="R5eb5423988684f3c"/>
    <p:sldId xmlns:r="http://schemas.openxmlformats.org/officeDocument/2006/relationships" id="258" r:id="R4681caf258cc4ea3"/>
    <p:sldId xmlns:r="http://schemas.openxmlformats.org/officeDocument/2006/relationships" id="259" r:id="R96ae7483d8ed4337"/>
    <p:sldId xmlns:r="http://schemas.openxmlformats.org/officeDocument/2006/relationships" id="260" r:id="Re2cb40b0f0f14e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4dcff6a3e4563" /><Relationship Type="http://schemas.openxmlformats.org/officeDocument/2006/relationships/slide" Target="/ppt/slides/slide1.xml" Id="Rf5bdfd997f074ecb" /><Relationship Type="http://schemas.openxmlformats.org/officeDocument/2006/relationships/slide" Target="/ppt/slides/slide2.xml" Id="R5eb5423988684f3c" /><Relationship Type="http://schemas.openxmlformats.org/officeDocument/2006/relationships/slide" Target="/ppt/slides/slide3.xml" Id="R4681caf258cc4ea3" /><Relationship Type="http://schemas.openxmlformats.org/officeDocument/2006/relationships/slide" Target="/ppt/slides/slide4.xml" Id="R96ae7483d8ed4337" /><Relationship Type="http://schemas.openxmlformats.org/officeDocument/2006/relationships/slide" Target="/ppt/slides/slide5.xml" Id="Re2cb40b0f0f14e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bba01427a42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e4674818b4de1" /><Relationship Type="http://schemas.openxmlformats.org/officeDocument/2006/relationships/theme" Target="/ppt/slideMasters/theme/theme1.xml" Id="Rd7d8c6e1150f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e4674818b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01ac4de6142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8f8b1100943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0128752ef43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efc8197df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32d3f0fa1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MALSTRAUM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MALSTRAUM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