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3d657cd58d42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ad4f389f234106"/>
  </p:sldMasterIdLst>
  <p:sldIdLst>
    <p:sldId xmlns:r="http://schemas.openxmlformats.org/officeDocument/2006/relationships" id="256" r:id="R11d47da514434bd2"/>
    <p:sldId xmlns:r="http://schemas.openxmlformats.org/officeDocument/2006/relationships" id="257" r:id="R4fc8c708a4fc4e32"/>
    <p:sldId xmlns:r="http://schemas.openxmlformats.org/officeDocument/2006/relationships" id="258" r:id="Rec465d51e744423a"/>
    <p:sldId xmlns:r="http://schemas.openxmlformats.org/officeDocument/2006/relationships" id="259" r:id="R18b7e5e85c0c47fa"/>
    <p:sldId xmlns:r="http://schemas.openxmlformats.org/officeDocument/2006/relationships" id="260" r:id="Rf157ec73d226477f"/>
    <p:sldId xmlns:r="http://schemas.openxmlformats.org/officeDocument/2006/relationships" id="261" r:id="Re5d179ebacf148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ad4f389f234106" /><Relationship Type="http://schemas.openxmlformats.org/officeDocument/2006/relationships/slide" Target="/ppt/slides/slide1.xml" Id="R11d47da514434bd2" /><Relationship Type="http://schemas.openxmlformats.org/officeDocument/2006/relationships/slide" Target="/ppt/slides/slide2.xml" Id="R4fc8c708a4fc4e32" /><Relationship Type="http://schemas.openxmlformats.org/officeDocument/2006/relationships/slide" Target="/ppt/slides/slide3.xml" Id="Rec465d51e744423a" /><Relationship Type="http://schemas.openxmlformats.org/officeDocument/2006/relationships/slide" Target="/ppt/slides/slide4.xml" Id="R18b7e5e85c0c47fa" /><Relationship Type="http://schemas.openxmlformats.org/officeDocument/2006/relationships/slide" Target="/ppt/slides/slide5.xml" Id="Rf157ec73d226477f" /><Relationship Type="http://schemas.openxmlformats.org/officeDocument/2006/relationships/slide" Target="/ppt/slides/slide6.xml" Id="Re5d179ebacf148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18a51cbf6c44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1c873e03e94d94" /><Relationship Type="http://schemas.openxmlformats.org/officeDocument/2006/relationships/theme" Target="/ppt/slideMasters/theme/theme1.xml" Id="R78ecfddf2bb249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1c873e03e94d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a7d49deeb341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9e4249ddc64b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51133c35e48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38ebd43cf149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32c38785940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f9233a328c4a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PETORS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Hommelvikhøgda, Malvikvegen 1565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7550 Hommelvik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